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5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4"/>
    <p:sldMasterId id="2147483678" r:id="rId5"/>
    <p:sldMasterId id="2147483698" r:id="rId6"/>
    <p:sldMasterId id="2147483715" r:id="rId7"/>
    <p:sldMasterId id="2147483753" r:id="rId8"/>
    <p:sldMasterId id="2147483779" r:id="rId9"/>
  </p:sldMasterIdLst>
  <p:notesMasterIdLst>
    <p:notesMasterId r:id="rId53"/>
  </p:notesMasterIdLst>
  <p:handoutMasterIdLst>
    <p:handoutMasterId r:id="rId54"/>
  </p:handoutMasterIdLst>
  <p:sldIdLst>
    <p:sldId id="520" r:id="rId10"/>
    <p:sldId id="812" r:id="rId11"/>
    <p:sldId id="736" r:id="rId12"/>
    <p:sldId id="521" r:id="rId13"/>
    <p:sldId id="530" r:id="rId14"/>
    <p:sldId id="755" r:id="rId15"/>
    <p:sldId id="532" r:id="rId16"/>
    <p:sldId id="743" r:id="rId17"/>
    <p:sldId id="744" r:id="rId18"/>
    <p:sldId id="814" r:id="rId19"/>
    <p:sldId id="756" r:id="rId20"/>
    <p:sldId id="539" r:id="rId21"/>
    <p:sldId id="816" r:id="rId22"/>
    <p:sldId id="547" r:id="rId23"/>
    <p:sldId id="388" r:id="rId24"/>
    <p:sldId id="538" r:id="rId25"/>
    <p:sldId id="737" r:id="rId26"/>
    <p:sldId id="738" r:id="rId27"/>
    <p:sldId id="536" r:id="rId28"/>
    <p:sldId id="732" r:id="rId29"/>
    <p:sldId id="747" r:id="rId30"/>
    <p:sldId id="748" r:id="rId31"/>
    <p:sldId id="746" r:id="rId32"/>
    <p:sldId id="796" r:id="rId33"/>
    <p:sldId id="799" r:id="rId34"/>
    <p:sldId id="317" r:id="rId35"/>
    <p:sldId id="323" r:id="rId36"/>
    <p:sldId id="424" r:id="rId37"/>
    <p:sldId id="798" r:id="rId38"/>
    <p:sldId id="797" r:id="rId39"/>
    <p:sldId id="801" r:id="rId40"/>
    <p:sldId id="802" r:id="rId41"/>
    <p:sldId id="803" r:id="rId42"/>
    <p:sldId id="804" r:id="rId43"/>
    <p:sldId id="805" r:id="rId44"/>
    <p:sldId id="808" r:id="rId45"/>
    <p:sldId id="813" r:id="rId46"/>
    <p:sldId id="765" r:id="rId47"/>
    <p:sldId id="762" r:id="rId48"/>
    <p:sldId id="390" r:id="rId49"/>
    <p:sldId id="764" r:id="rId50"/>
    <p:sldId id="817" r:id="rId51"/>
    <p:sldId id="541" r:id="rId52"/>
  </p:sldIdLst>
  <p:sldSz cx="19010313" cy="10693400"/>
  <p:notesSz cx="6735763" cy="9866313"/>
  <p:defaultTextStyle>
    <a:defPPr>
      <a:defRPr lang="cs-CZ"/>
    </a:defPPr>
    <a:lvl1pPr marL="0" algn="l" defTabSz="9142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20" algn="l" defTabSz="9142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40" algn="l" defTabSz="9142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59" algn="l" defTabSz="9142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78" algn="l" defTabSz="9142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97" algn="l" defTabSz="9142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17" algn="l" defTabSz="9142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37" algn="l" defTabSz="9142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57" algn="l" defTabSz="9142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71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Škorňa David" initials="ŠD" lastIdx="2" clrIdx="0">
    <p:extLst>
      <p:ext uri="{19B8F6BF-5375-455C-9EA6-DF929625EA0E}">
        <p15:presenceInfo xmlns:p15="http://schemas.microsoft.com/office/powerpoint/2012/main" userId="S::david.skorna@mestokladno.cz::04f2105d-09a9-4df4-a6ab-b872d281069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2D3723-48E2-40F2-904F-CCA41C3E6E32}" v="40" dt="2021-10-20T15:30:19.255"/>
    <p1510:client id="{6327DA4A-A35C-493D-83B3-ED7A87A4851A}" v="5357" dt="2021-10-21T09:31:07.349"/>
    <p1510:client id="{E60B71A2-7DB7-43FB-A122-C016B7A617F9}" v="4152" dt="2021-10-21T08:57:22.567"/>
    <p1510:client id="{F8CFB3F3-A23F-43ED-8ED3-0B40F713F1CD}" v="172" dt="2021-10-21T10:42:09.82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55" autoAdjust="0"/>
    <p:restoredTop sz="95226" autoAdjust="0"/>
  </p:normalViewPr>
  <p:slideViewPr>
    <p:cSldViewPr snapToGrid="0">
      <p:cViewPr>
        <p:scale>
          <a:sx n="35" d="100"/>
          <a:sy n="35" d="100"/>
        </p:scale>
        <p:origin x="1028" y="312"/>
      </p:cViewPr>
      <p:guideLst>
        <p:guide orient="horz" pos="2880"/>
        <p:guide pos="271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microsoft.com/office/2015/10/relationships/revisionInfo" Target="revisionInfo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tableStyles" Target="tableStyle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viewProps" Target="viewProps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cha, Tomas" userId="48b08ee8-1678-4d33-8372-e3c786bd74c9" providerId="ADAL" clId="{6327DA4A-A35C-493D-83B3-ED7A87A4851A}"/>
    <pc:docChg chg="undo custSel addSld delSld modSld sldOrd">
      <pc:chgData name="Vacha, Tomas" userId="48b08ee8-1678-4d33-8372-e3c786bd74c9" providerId="ADAL" clId="{6327DA4A-A35C-493D-83B3-ED7A87A4851A}" dt="2021-10-21T11:15:14.580" v="5527" actId="20577"/>
      <pc:docMkLst>
        <pc:docMk/>
      </pc:docMkLst>
      <pc:sldChg chg="add del">
        <pc:chgData name="Vacha, Tomas" userId="48b08ee8-1678-4d33-8372-e3c786bd74c9" providerId="ADAL" clId="{6327DA4A-A35C-493D-83B3-ED7A87A4851A}" dt="2021-10-20T15:52:29.534" v="858" actId="47"/>
        <pc:sldMkLst>
          <pc:docMk/>
          <pc:sldMk cId="1339645128" sldId="273"/>
        </pc:sldMkLst>
      </pc:sldChg>
      <pc:sldChg chg="modSp add del mod">
        <pc:chgData name="Vacha, Tomas" userId="48b08ee8-1678-4d33-8372-e3c786bd74c9" providerId="ADAL" clId="{6327DA4A-A35C-493D-83B3-ED7A87A4851A}" dt="2021-10-21T05:52:32.190" v="2975" actId="47"/>
        <pc:sldMkLst>
          <pc:docMk/>
          <pc:sldMk cId="3968767035" sldId="277"/>
        </pc:sldMkLst>
        <pc:spChg chg="mod">
          <ac:chgData name="Vacha, Tomas" userId="48b08ee8-1678-4d33-8372-e3c786bd74c9" providerId="ADAL" clId="{6327DA4A-A35C-493D-83B3-ED7A87A4851A}" dt="2021-10-20T15:58:18.386" v="863" actId="27636"/>
          <ac:spMkLst>
            <pc:docMk/>
            <pc:sldMk cId="3968767035" sldId="277"/>
            <ac:spMk id="2" creationId="{A8079424-9454-4158-B34E-3BFB5975869D}"/>
          </ac:spMkLst>
        </pc:spChg>
      </pc:sldChg>
      <pc:sldChg chg="add del">
        <pc:chgData name="Vacha, Tomas" userId="48b08ee8-1678-4d33-8372-e3c786bd74c9" providerId="ADAL" clId="{6327DA4A-A35C-493D-83B3-ED7A87A4851A}" dt="2021-10-20T15:52:29.534" v="858" actId="47"/>
        <pc:sldMkLst>
          <pc:docMk/>
          <pc:sldMk cId="2450437001" sldId="278"/>
        </pc:sldMkLst>
      </pc:sldChg>
      <pc:sldChg chg="add del">
        <pc:chgData name="Vacha, Tomas" userId="48b08ee8-1678-4d33-8372-e3c786bd74c9" providerId="ADAL" clId="{6327DA4A-A35C-493D-83B3-ED7A87A4851A}" dt="2021-10-20T15:52:29.534" v="858" actId="47"/>
        <pc:sldMkLst>
          <pc:docMk/>
          <pc:sldMk cId="4005466971" sldId="279"/>
        </pc:sldMkLst>
      </pc:sldChg>
      <pc:sldChg chg="add del">
        <pc:chgData name="Vacha, Tomas" userId="48b08ee8-1678-4d33-8372-e3c786bd74c9" providerId="ADAL" clId="{6327DA4A-A35C-493D-83B3-ED7A87A4851A}" dt="2021-10-20T15:52:29.534" v="858" actId="47"/>
        <pc:sldMkLst>
          <pc:docMk/>
          <pc:sldMk cId="3963744960" sldId="281"/>
        </pc:sldMkLst>
      </pc:sldChg>
      <pc:sldChg chg="add del">
        <pc:chgData name="Vacha, Tomas" userId="48b08ee8-1678-4d33-8372-e3c786bd74c9" providerId="ADAL" clId="{6327DA4A-A35C-493D-83B3-ED7A87A4851A}" dt="2021-10-20T15:52:29.534" v="858" actId="47"/>
        <pc:sldMkLst>
          <pc:docMk/>
          <pc:sldMk cId="2696251123" sldId="282"/>
        </pc:sldMkLst>
      </pc:sldChg>
      <pc:sldChg chg="modSp add del mod">
        <pc:chgData name="Vacha, Tomas" userId="48b08ee8-1678-4d33-8372-e3c786bd74c9" providerId="ADAL" clId="{6327DA4A-A35C-493D-83B3-ED7A87A4851A}" dt="2021-10-20T15:52:29.534" v="858" actId="47"/>
        <pc:sldMkLst>
          <pc:docMk/>
          <pc:sldMk cId="3631126591" sldId="283"/>
        </pc:sldMkLst>
        <pc:spChg chg="mod">
          <ac:chgData name="Vacha, Tomas" userId="48b08ee8-1678-4d33-8372-e3c786bd74c9" providerId="ADAL" clId="{6327DA4A-A35C-493D-83B3-ED7A87A4851A}" dt="2021-10-20T15:51:07.761" v="847" actId="27636"/>
          <ac:spMkLst>
            <pc:docMk/>
            <pc:sldMk cId="3631126591" sldId="283"/>
            <ac:spMk id="2" creationId="{89B146EE-C443-4615-BBD4-83E11F611C17}"/>
          </ac:spMkLst>
        </pc:spChg>
      </pc:sldChg>
      <pc:sldChg chg="add del">
        <pc:chgData name="Vacha, Tomas" userId="48b08ee8-1678-4d33-8372-e3c786bd74c9" providerId="ADAL" clId="{6327DA4A-A35C-493D-83B3-ED7A87A4851A}" dt="2021-10-21T05:56:12.177" v="3094" actId="47"/>
        <pc:sldMkLst>
          <pc:docMk/>
          <pc:sldMk cId="3593657224" sldId="284"/>
        </pc:sldMkLst>
      </pc:sldChg>
      <pc:sldChg chg="modSp add del mod">
        <pc:chgData name="Vacha, Tomas" userId="48b08ee8-1678-4d33-8372-e3c786bd74c9" providerId="ADAL" clId="{6327DA4A-A35C-493D-83B3-ED7A87A4851A}" dt="2021-10-20T15:52:29.534" v="858" actId="47"/>
        <pc:sldMkLst>
          <pc:docMk/>
          <pc:sldMk cId="650548268" sldId="285"/>
        </pc:sldMkLst>
        <pc:spChg chg="mod">
          <ac:chgData name="Vacha, Tomas" userId="48b08ee8-1678-4d33-8372-e3c786bd74c9" providerId="ADAL" clId="{6327DA4A-A35C-493D-83B3-ED7A87A4851A}" dt="2021-10-20T15:51:07.787" v="848" actId="27636"/>
          <ac:spMkLst>
            <pc:docMk/>
            <pc:sldMk cId="650548268" sldId="285"/>
            <ac:spMk id="2" creationId="{89B146EE-C443-4615-BBD4-83E11F611C17}"/>
          </ac:spMkLst>
        </pc:spChg>
      </pc:sldChg>
      <pc:sldChg chg="modSp add del mod">
        <pc:chgData name="Vacha, Tomas" userId="48b08ee8-1678-4d33-8372-e3c786bd74c9" providerId="ADAL" clId="{6327DA4A-A35C-493D-83B3-ED7A87A4851A}" dt="2021-10-20T15:52:29.534" v="858" actId="47"/>
        <pc:sldMkLst>
          <pc:docMk/>
          <pc:sldMk cId="1180808781" sldId="286"/>
        </pc:sldMkLst>
        <pc:spChg chg="mod">
          <ac:chgData name="Vacha, Tomas" userId="48b08ee8-1678-4d33-8372-e3c786bd74c9" providerId="ADAL" clId="{6327DA4A-A35C-493D-83B3-ED7A87A4851A}" dt="2021-10-20T15:51:07.819" v="849" actId="27636"/>
          <ac:spMkLst>
            <pc:docMk/>
            <pc:sldMk cId="1180808781" sldId="286"/>
            <ac:spMk id="2" creationId="{89B146EE-C443-4615-BBD4-83E11F611C17}"/>
          </ac:spMkLst>
        </pc:spChg>
      </pc:sldChg>
      <pc:sldChg chg="add del">
        <pc:chgData name="Vacha, Tomas" userId="48b08ee8-1678-4d33-8372-e3c786bd74c9" providerId="ADAL" clId="{6327DA4A-A35C-493D-83B3-ED7A87A4851A}" dt="2021-10-21T05:52:32.190" v="2975" actId="47"/>
        <pc:sldMkLst>
          <pc:docMk/>
          <pc:sldMk cId="4050700444" sldId="311"/>
        </pc:sldMkLst>
      </pc:sldChg>
      <pc:sldChg chg="add del">
        <pc:chgData name="Vacha, Tomas" userId="48b08ee8-1678-4d33-8372-e3c786bd74c9" providerId="ADAL" clId="{6327DA4A-A35C-493D-83B3-ED7A87A4851A}" dt="2021-10-21T05:43:38.680" v="2423"/>
        <pc:sldMkLst>
          <pc:docMk/>
          <pc:sldMk cId="1315814983" sldId="317"/>
        </pc:sldMkLst>
      </pc:sldChg>
      <pc:sldChg chg="add del">
        <pc:chgData name="Vacha, Tomas" userId="48b08ee8-1678-4d33-8372-e3c786bd74c9" providerId="ADAL" clId="{6327DA4A-A35C-493D-83B3-ED7A87A4851A}" dt="2021-10-21T05:43:38.680" v="2423"/>
        <pc:sldMkLst>
          <pc:docMk/>
          <pc:sldMk cId="2799172516" sldId="323"/>
        </pc:sldMkLst>
      </pc:sldChg>
      <pc:sldChg chg="modSp add del mod">
        <pc:chgData name="Vacha, Tomas" userId="48b08ee8-1678-4d33-8372-e3c786bd74c9" providerId="ADAL" clId="{6327DA4A-A35C-493D-83B3-ED7A87A4851A}" dt="2021-10-21T05:22:44.860" v="1227" actId="47"/>
        <pc:sldMkLst>
          <pc:docMk/>
          <pc:sldMk cId="3390103734" sldId="351"/>
        </pc:sldMkLst>
        <pc:spChg chg="mod">
          <ac:chgData name="Vacha, Tomas" userId="48b08ee8-1678-4d33-8372-e3c786bd74c9" providerId="ADAL" clId="{6327DA4A-A35C-493D-83B3-ED7A87A4851A}" dt="2021-10-21T05:22:40.150" v="1225" actId="27636"/>
          <ac:spMkLst>
            <pc:docMk/>
            <pc:sldMk cId="3390103734" sldId="351"/>
            <ac:spMk id="3" creationId="{088E8B8D-47D0-45A5-86E1-94B35024B022}"/>
          </ac:spMkLst>
        </pc:spChg>
      </pc:sldChg>
      <pc:sldChg chg="modSp add del">
        <pc:chgData name="Vacha, Tomas" userId="48b08ee8-1678-4d33-8372-e3c786bd74c9" providerId="ADAL" clId="{6327DA4A-A35C-493D-83B3-ED7A87A4851A}" dt="2021-10-21T05:24:59.283" v="1292" actId="47"/>
        <pc:sldMkLst>
          <pc:docMk/>
          <pc:sldMk cId="879505887" sldId="352"/>
        </pc:sldMkLst>
        <pc:picChg chg="mod">
          <ac:chgData name="Vacha, Tomas" userId="48b08ee8-1678-4d33-8372-e3c786bd74c9" providerId="ADAL" clId="{6327DA4A-A35C-493D-83B3-ED7A87A4851A}" dt="2021-10-21T05:24:45.053" v="1291" actId="1076"/>
          <ac:picMkLst>
            <pc:docMk/>
            <pc:sldMk cId="879505887" sldId="352"/>
            <ac:picMk id="5122" creationId="{44CE9E0F-D434-49ED-8DBE-6177F596EB44}"/>
          </ac:picMkLst>
        </pc:picChg>
      </pc:sldChg>
      <pc:sldChg chg="add del">
        <pc:chgData name="Vacha, Tomas" userId="48b08ee8-1678-4d33-8372-e3c786bd74c9" providerId="ADAL" clId="{6327DA4A-A35C-493D-83B3-ED7A87A4851A}" dt="2021-10-21T05:22:46.708" v="1228" actId="47"/>
        <pc:sldMkLst>
          <pc:docMk/>
          <pc:sldMk cId="1402024854" sldId="358"/>
        </pc:sldMkLst>
      </pc:sldChg>
      <pc:sldChg chg="modSp add del mod">
        <pc:chgData name="Vacha, Tomas" userId="48b08ee8-1678-4d33-8372-e3c786bd74c9" providerId="ADAL" clId="{6327DA4A-A35C-493D-83B3-ED7A87A4851A}" dt="2021-10-21T05:22:48.885" v="1229" actId="47"/>
        <pc:sldMkLst>
          <pc:docMk/>
          <pc:sldMk cId="1155275935" sldId="368"/>
        </pc:sldMkLst>
        <pc:spChg chg="mod">
          <ac:chgData name="Vacha, Tomas" userId="48b08ee8-1678-4d33-8372-e3c786bd74c9" providerId="ADAL" clId="{6327DA4A-A35C-493D-83B3-ED7A87A4851A}" dt="2021-10-21T05:22:40.209" v="1226" actId="27636"/>
          <ac:spMkLst>
            <pc:docMk/>
            <pc:sldMk cId="1155275935" sldId="368"/>
            <ac:spMk id="3" creationId="{AC1C1AC4-EC7E-41E0-A56A-0EB09B06ED2D}"/>
          </ac:spMkLst>
        </pc:spChg>
      </pc:sldChg>
      <pc:sldChg chg="modSp add del mod">
        <pc:chgData name="Vacha, Tomas" userId="48b08ee8-1678-4d33-8372-e3c786bd74c9" providerId="ADAL" clId="{6327DA4A-A35C-493D-83B3-ED7A87A4851A}" dt="2021-10-21T05:52:32.190" v="2975" actId="47"/>
        <pc:sldMkLst>
          <pc:docMk/>
          <pc:sldMk cId="3526539465" sldId="375"/>
        </pc:sldMkLst>
        <pc:spChg chg="mod">
          <ac:chgData name="Vacha, Tomas" userId="48b08ee8-1678-4d33-8372-e3c786bd74c9" providerId="ADAL" clId="{6327DA4A-A35C-493D-83B3-ED7A87A4851A}" dt="2021-10-20T15:58:18.364" v="862" actId="27636"/>
          <ac:spMkLst>
            <pc:docMk/>
            <pc:sldMk cId="3526539465" sldId="375"/>
            <ac:spMk id="3" creationId="{665DC79D-6707-4A49-843C-A0C17982FD48}"/>
          </ac:spMkLst>
        </pc:spChg>
      </pc:sldChg>
      <pc:sldChg chg="modSp add mod">
        <pc:chgData name="Vacha, Tomas" userId="48b08ee8-1678-4d33-8372-e3c786bd74c9" providerId="ADAL" clId="{6327DA4A-A35C-493D-83B3-ED7A87A4851A}" dt="2021-10-21T06:40:08.311" v="4602" actId="113"/>
        <pc:sldMkLst>
          <pc:docMk/>
          <pc:sldMk cId="309662022" sldId="390"/>
        </pc:sldMkLst>
        <pc:spChg chg="mod">
          <ac:chgData name="Vacha, Tomas" userId="48b08ee8-1678-4d33-8372-e3c786bd74c9" providerId="ADAL" clId="{6327DA4A-A35C-493D-83B3-ED7A87A4851A}" dt="2021-10-21T06:37:18.628" v="4267" actId="20577"/>
          <ac:spMkLst>
            <pc:docMk/>
            <pc:sldMk cId="309662022" sldId="390"/>
            <ac:spMk id="2" creationId="{7E892B42-3C6B-49DE-8DB0-A83ADF96F910}"/>
          </ac:spMkLst>
        </pc:spChg>
        <pc:spChg chg="mod">
          <ac:chgData name="Vacha, Tomas" userId="48b08ee8-1678-4d33-8372-e3c786bd74c9" providerId="ADAL" clId="{6327DA4A-A35C-493D-83B3-ED7A87A4851A}" dt="2021-10-21T06:40:08.311" v="4602" actId="113"/>
          <ac:spMkLst>
            <pc:docMk/>
            <pc:sldMk cId="309662022" sldId="390"/>
            <ac:spMk id="3" creationId="{B800ED31-AF30-4BE1-AA71-6E8128BC98F7}"/>
          </ac:spMkLst>
        </pc:spChg>
      </pc:sldChg>
      <pc:sldChg chg="modSp add">
        <pc:chgData name="Vacha, Tomas" userId="48b08ee8-1678-4d33-8372-e3c786bd74c9" providerId="ADAL" clId="{6327DA4A-A35C-493D-83B3-ED7A87A4851A}" dt="2021-10-21T05:23:33.409" v="1242" actId="1076"/>
        <pc:sldMkLst>
          <pc:docMk/>
          <pc:sldMk cId="1191453127" sldId="424"/>
        </pc:sldMkLst>
        <pc:picChg chg="mod">
          <ac:chgData name="Vacha, Tomas" userId="48b08ee8-1678-4d33-8372-e3c786bd74c9" providerId="ADAL" clId="{6327DA4A-A35C-493D-83B3-ED7A87A4851A}" dt="2021-10-21T05:23:27.801" v="1240" actId="1076"/>
          <ac:picMkLst>
            <pc:docMk/>
            <pc:sldMk cId="1191453127" sldId="424"/>
            <ac:picMk id="4" creationId="{636BF1E5-85EC-4431-8AB8-E69458EFE013}"/>
          </ac:picMkLst>
        </pc:picChg>
        <pc:picChg chg="mod">
          <ac:chgData name="Vacha, Tomas" userId="48b08ee8-1678-4d33-8372-e3c786bd74c9" providerId="ADAL" clId="{6327DA4A-A35C-493D-83B3-ED7A87A4851A}" dt="2021-10-21T05:23:23.050" v="1237" actId="1076"/>
          <ac:picMkLst>
            <pc:docMk/>
            <pc:sldMk cId="1191453127" sldId="424"/>
            <ac:picMk id="6" creationId="{B9ADA198-4B44-4DEC-BC6F-2CA816544C41}"/>
          </ac:picMkLst>
        </pc:picChg>
        <pc:picChg chg="mod">
          <ac:chgData name="Vacha, Tomas" userId="48b08ee8-1678-4d33-8372-e3c786bd74c9" providerId="ADAL" clId="{6327DA4A-A35C-493D-83B3-ED7A87A4851A}" dt="2021-10-21T05:23:33.409" v="1242" actId="1076"/>
          <ac:picMkLst>
            <pc:docMk/>
            <pc:sldMk cId="1191453127" sldId="424"/>
            <ac:picMk id="7" creationId="{FFE157FA-290E-40DC-B026-2832A19A1A47}"/>
          </ac:picMkLst>
        </pc:picChg>
        <pc:picChg chg="mod">
          <ac:chgData name="Vacha, Tomas" userId="48b08ee8-1678-4d33-8372-e3c786bd74c9" providerId="ADAL" clId="{6327DA4A-A35C-493D-83B3-ED7A87A4851A}" dt="2021-10-21T05:23:29.440" v="1241" actId="1076"/>
          <ac:picMkLst>
            <pc:docMk/>
            <pc:sldMk cId="1191453127" sldId="424"/>
            <ac:picMk id="8" creationId="{C144122D-6E64-4CDC-A6B2-879EA9B3DF70}"/>
          </ac:picMkLst>
        </pc:picChg>
      </pc:sldChg>
      <pc:sldChg chg="modSp mod">
        <pc:chgData name="Vacha, Tomas" userId="48b08ee8-1678-4d33-8372-e3c786bd74c9" providerId="ADAL" clId="{6327DA4A-A35C-493D-83B3-ED7A87A4851A}" dt="2021-10-21T11:15:14.580" v="5527" actId="20577"/>
        <pc:sldMkLst>
          <pc:docMk/>
          <pc:sldMk cId="3794541057" sldId="520"/>
        </pc:sldMkLst>
        <pc:spChg chg="mod">
          <ac:chgData name="Vacha, Tomas" userId="48b08ee8-1678-4d33-8372-e3c786bd74c9" providerId="ADAL" clId="{6327DA4A-A35C-493D-83B3-ED7A87A4851A}" dt="2021-10-21T11:15:14.580" v="5527" actId="20577"/>
          <ac:spMkLst>
            <pc:docMk/>
            <pc:sldMk cId="3794541057" sldId="520"/>
            <ac:spMk id="6" creationId="{BE1CE991-998C-4DFA-B435-92020F78C086}"/>
          </ac:spMkLst>
        </pc:spChg>
      </pc:sldChg>
      <pc:sldChg chg="modSp mod">
        <pc:chgData name="Vacha, Tomas" userId="48b08ee8-1678-4d33-8372-e3c786bd74c9" providerId="ADAL" clId="{6327DA4A-A35C-493D-83B3-ED7A87A4851A}" dt="2021-10-21T05:02:42.814" v="952" actId="20577"/>
        <pc:sldMkLst>
          <pc:docMk/>
          <pc:sldMk cId="4052944351" sldId="732"/>
        </pc:sldMkLst>
        <pc:spChg chg="mod">
          <ac:chgData name="Vacha, Tomas" userId="48b08ee8-1678-4d33-8372-e3c786bd74c9" providerId="ADAL" clId="{6327DA4A-A35C-493D-83B3-ED7A87A4851A}" dt="2021-10-21T05:02:42.814" v="952" actId="20577"/>
          <ac:spMkLst>
            <pc:docMk/>
            <pc:sldMk cId="4052944351" sldId="732"/>
            <ac:spMk id="2" creationId="{00000000-0000-0000-0000-000000000000}"/>
          </ac:spMkLst>
        </pc:spChg>
      </pc:sldChg>
      <pc:sldChg chg="del">
        <pc:chgData name="Vacha, Tomas" userId="48b08ee8-1678-4d33-8372-e3c786bd74c9" providerId="ADAL" clId="{6327DA4A-A35C-493D-83B3-ED7A87A4851A}" dt="2021-10-21T05:43:22.155" v="2419" actId="47"/>
        <pc:sldMkLst>
          <pc:docMk/>
          <pc:sldMk cId="2073341613" sldId="759"/>
        </pc:sldMkLst>
      </pc:sldChg>
      <pc:sldChg chg="modSp new del mod">
        <pc:chgData name="Vacha, Tomas" userId="48b08ee8-1678-4d33-8372-e3c786bd74c9" providerId="ADAL" clId="{6327DA4A-A35C-493D-83B3-ED7A87A4851A}" dt="2021-10-21T05:49:20.798" v="2889" actId="47"/>
        <pc:sldMkLst>
          <pc:docMk/>
          <pc:sldMk cId="1058045055" sldId="760"/>
        </pc:sldMkLst>
        <pc:spChg chg="mod">
          <ac:chgData name="Vacha, Tomas" userId="48b08ee8-1678-4d33-8372-e3c786bd74c9" providerId="ADAL" clId="{6327DA4A-A35C-493D-83B3-ED7A87A4851A}" dt="2021-10-21T05:03:11.878" v="1000" actId="313"/>
          <ac:spMkLst>
            <pc:docMk/>
            <pc:sldMk cId="1058045055" sldId="760"/>
            <ac:spMk id="2" creationId="{DE3310E5-9ABE-4CD3-A14D-AE0FCCA231B4}"/>
          </ac:spMkLst>
        </pc:spChg>
        <pc:spChg chg="mod">
          <ac:chgData name="Vacha, Tomas" userId="48b08ee8-1678-4d33-8372-e3c786bd74c9" providerId="ADAL" clId="{6327DA4A-A35C-493D-83B3-ED7A87A4851A}" dt="2021-10-21T05:24:28.322" v="1289" actId="5793"/>
          <ac:spMkLst>
            <pc:docMk/>
            <pc:sldMk cId="1058045055" sldId="760"/>
            <ac:spMk id="3" creationId="{97F91FB9-FB02-4897-9EF9-B13D131F5B9B}"/>
          </ac:spMkLst>
        </pc:spChg>
      </pc:sldChg>
      <pc:sldChg chg="modSp new del mod ord">
        <pc:chgData name="Vacha, Tomas" userId="48b08ee8-1678-4d33-8372-e3c786bd74c9" providerId="ADAL" clId="{6327DA4A-A35C-493D-83B3-ED7A87A4851A}" dt="2021-10-21T05:52:32.190" v="2975" actId="47"/>
        <pc:sldMkLst>
          <pc:docMk/>
          <pc:sldMk cId="3852235510" sldId="761"/>
        </pc:sldMkLst>
        <pc:spChg chg="mod">
          <ac:chgData name="Vacha, Tomas" userId="48b08ee8-1678-4d33-8372-e3c786bd74c9" providerId="ADAL" clId="{6327DA4A-A35C-493D-83B3-ED7A87A4851A}" dt="2021-10-20T15:34:51.184" v="660" actId="20577"/>
          <ac:spMkLst>
            <pc:docMk/>
            <pc:sldMk cId="3852235510" sldId="761"/>
            <ac:spMk id="2" creationId="{C0B1DE16-85A9-421B-85D8-EE128B482B5C}"/>
          </ac:spMkLst>
        </pc:spChg>
        <pc:spChg chg="mod">
          <ac:chgData name="Vacha, Tomas" userId="48b08ee8-1678-4d33-8372-e3c786bd74c9" providerId="ADAL" clId="{6327DA4A-A35C-493D-83B3-ED7A87A4851A}" dt="2021-10-20T15:35:29.947" v="798" actId="20577"/>
          <ac:spMkLst>
            <pc:docMk/>
            <pc:sldMk cId="3852235510" sldId="761"/>
            <ac:spMk id="3" creationId="{170D28E9-F996-49AF-8FBD-8BF6B8F6E1E2}"/>
          </ac:spMkLst>
        </pc:spChg>
      </pc:sldChg>
      <pc:sldChg chg="addSp modSp new mod ord">
        <pc:chgData name="Vacha, Tomas" userId="48b08ee8-1678-4d33-8372-e3c786bd74c9" providerId="ADAL" clId="{6327DA4A-A35C-493D-83B3-ED7A87A4851A}" dt="2021-10-21T06:54:24.470" v="5229" actId="27636"/>
        <pc:sldMkLst>
          <pc:docMk/>
          <pc:sldMk cId="2420386673" sldId="762"/>
        </pc:sldMkLst>
        <pc:spChg chg="mod">
          <ac:chgData name="Vacha, Tomas" userId="48b08ee8-1678-4d33-8372-e3c786bd74c9" providerId="ADAL" clId="{6327DA4A-A35C-493D-83B3-ED7A87A4851A}" dt="2021-10-21T05:55:01.501" v="3015" actId="20577"/>
          <ac:spMkLst>
            <pc:docMk/>
            <pc:sldMk cId="2420386673" sldId="762"/>
            <ac:spMk id="2" creationId="{628D0AA5-466F-4F60-A132-CE1A601E4F7A}"/>
          </ac:spMkLst>
        </pc:spChg>
        <pc:spChg chg="mod">
          <ac:chgData name="Vacha, Tomas" userId="48b08ee8-1678-4d33-8372-e3c786bd74c9" providerId="ADAL" clId="{6327DA4A-A35C-493D-83B3-ED7A87A4851A}" dt="2021-10-21T06:54:24.470" v="5229" actId="27636"/>
          <ac:spMkLst>
            <pc:docMk/>
            <pc:sldMk cId="2420386673" sldId="762"/>
            <ac:spMk id="3" creationId="{C2F4E710-1716-4380-9538-3DC9E70931AA}"/>
          </ac:spMkLst>
        </pc:spChg>
        <pc:picChg chg="add mod">
          <ac:chgData name="Vacha, Tomas" userId="48b08ee8-1678-4d33-8372-e3c786bd74c9" providerId="ADAL" clId="{6327DA4A-A35C-493D-83B3-ED7A87A4851A}" dt="2021-10-21T06:33:57.393" v="3825" actId="1076"/>
          <ac:picMkLst>
            <pc:docMk/>
            <pc:sldMk cId="2420386673" sldId="762"/>
            <ac:picMk id="6" creationId="{1F21C4E2-8B77-438A-93C1-3C5CBEB7E22B}"/>
          </ac:picMkLst>
        </pc:picChg>
        <pc:picChg chg="add mod">
          <ac:chgData name="Vacha, Tomas" userId="48b08ee8-1678-4d33-8372-e3c786bd74c9" providerId="ADAL" clId="{6327DA4A-A35C-493D-83B3-ED7A87A4851A}" dt="2021-10-21T06:33:54.993" v="3824" actId="1076"/>
          <ac:picMkLst>
            <pc:docMk/>
            <pc:sldMk cId="2420386673" sldId="762"/>
            <ac:picMk id="7" creationId="{4DFD4577-067A-439D-B32A-F3730F77AC5F}"/>
          </ac:picMkLst>
        </pc:picChg>
      </pc:sldChg>
      <pc:sldChg chg="addSp delSp modSp new del mod ord">
        <pc:chgData name="Vacha, Tomas" userId="48b08ee8-1678-4d33-8372-e3c786bd74c9" providerId="ADAL" clId="{6327DA4A-A35C-493D-83B3-ED7A87A4851A}" dt="2021-10-21T05:55:08.405" v="3016" actId="47"/>
        <pc:sldMkLst>
          <pc:docMk/>
          <pc:sldMk cId="3587945431" sldId="763"/>
        </pc:sldMkLst>
        <pc:spChg chg="mod">
          <ac:chgData name="Vacha, Tomas" userId="48b08ee8-1678-4d33-8372-e3c786bd74c9" providerId="ADAL" clId="{6327DA4A-A35C-493D-83B3-ED7A87A4851A}" dt="2021-10-20T15:31:53.177" v="196" actId="20577"/>
          <ac:spMkLst>
            <pc:docMk/>
            <pc:sldMk cId="3587945431" sldId="763"/>
            <ac:spMk id="2" creationId="{230C71EA-3C51-4777-85DB-998F60EBAC77}"/>
          </ac:spMkLst>
        </pc:spChg>
        <pc:picChg chg="add del">
          <ac:chgData name="Vacha, Tomas" userId="48b08ee8-1678-4d33-8372-e3c786bd74c9" providerId="ADAL" clId="{6327DA4A-A35C-493D-83B3-ED7A87A4851A}" dt="2021-10-20T15:58:25.785" v="864" actId="478"/>
          <ac:picMkLst>
            <pc:docMk/>
            <pc:sldMk cId="3587945431" sldId="763"/>
            <ac:picMk id="1026" creationId="{F2FFEA29-DB3F-419F-B0FB-4F956D4E6BD1}"/>
          </ac:picMkLst>
        </pc:picChg>
        <pc:picChg chg="add del">
          <ac:chgData name="Vacha, Tomas" userId="48b08ee8-1678-4d33-8372-e3c786bd74c9" providerId="ADAL" clId="{6327DA4A-A35C-493D-83B3-ED7A87A4851A}" dt="2021-10-20T15:58:45.392" v="866" actId="478"/>
          <ac:picMkLst>
            <pc:docMk/>
            <pc:sldMk cId="3587945431" sldId="763"/>
            <ac:picMk id="1028" creationId="{148E9C1C-FBB6-4C62-B775-3236CF31B34D}"/>
          </ac:picMkLst>
        </pc:picChg>
        <pc:picChg chg="add del">
          <ac:chgData name="Vacha, Tomas" userId="48b08ee8-1678-4d33-8372-e3c786bd74c9" providerId="ADAL" clId="{6327DA4A-A35C-493D-83B3-ED7A87A4851A}" dt="2021-10-20T15:58:51.078" v="868" actId="478"/>
          <ac:picMkLst>
            <pc:docMk/>
            <pc:sldMk cId="3587945431" sldId="763"/>
            <ac:picMk id="1030" creationId="{D4112C52-05AD-47DE-A199-2DD2FC2970BA}"/>
          </ac:picMkLst>
        </pc:picChg>
      </pc:sldChg>
      <pc:sldChg chg="addSp modSp new mod ord">
        <pc:chgData name="Vacha, Tomas" userId="48b08ee8-1678-4d33-8372-e3c786bd74c9" providerId="ADAL" clId="{6327DA4A-A35C-493D-83B3-ED7A87A4851A}" dt="2021-10-21T09:23:20.511" v="5356" actId="20577"/>
        <pc:sldMkLst>
          <pc:docMk/>
          <pc:sldMk cId="4247435338" sldId="764"/>
        </pc:sldMkLst>
        <pc:spChg chg="mod">
          <ac:chgData name="Vacha, Tomas" userId="48b08ee8-1678-4d33-8372-e3c786bd74c9" providerId="ADAL" clId="{6327DA4A-A35C-493D-83B3-ED7A87A4851A}" dt="2021-10-21T06:46:57.915" v="4778" actId="20577"/>
          <ac:spMkLst>
            <pc:docMk/>
            <pc:sldMk cId="4247435338" sldId="764"/>
            <ac:spMk id="2" creationId="{3BFF887F-3509-4F62-87F4-3792F3A7C3E1}"/>
          </ac:spMkLst>
        </pc:spChg>
        <pc:spChg chg="mod">
          <ac:chgData name="Vacha, Tomas" userId="48b08ee8-1678-4d33-8372-e3c786bd74c9" providerId="ADAL" clId="{6327DA4A-A35C-493D-83B3-ED7A87A4851A}" dt="2021-10-21T09:23:20.511" v="5356" actId="20577"/>
          <ac:spMkLst>
            <pc:docMk/>
            <pc:sldMk cId="4247435338" sldId="764"/>
            <ac:spMk id="3" creationId="{3EAFF35F-5D8E-4C0A-B4E9-83D0204517E3}"/>
          </ac:spMkLst>
        </pc:spChg>
        <pc:picChg chg="add mod">
          <ac:chgData name="Vacha, Tomas" userId="48b08ee8-1678-4d33-8372-e3c786bd74c9" providerId="ADAL" clId="{6327DA4A-A35C-493D-83B3-ED7A87A4851A}" dt="2021-10-21T09:22:52.878" v="5353" actId="1076"/>
          <ac:picMkLst>
            <pc:docMk/>
            <pc:sldMk cId="4247435338" sldId="764"/>
            <ac:picMk id="4" creationId="{D7E9D1F2-749C-47E5-89FB-F6FB67FBFF9E}"/>
          </ac:picMkLst>
        </pc:picChg>
        <pc:picChg chg="add mod">
          <ac:chgData name="Vacha, Tomas" userId="48b08ee8-1678-4d33-8372-e3c786bd74c9" providerId="ADAL" clId="{6327DA4A-A35C-493D-83B3-ED7A87A4851A}" dt="2021-10-21T09:22:56.488" v="5355" actId="14100"/>
          <ac:picMkLst>
            <pc:docMk/>
            <pc:sldMk cId="4247435338" sldId="764"/>
            <ac:picMk id="5" creationId="{F1218815-E656-4211-A817-1EDED7918843}"/>
          </ac:picMkLst>
        </pc:picChg>
      </pc:sldChg>
      <pc:sldChg chg="addSp modSp new mod ord">
        <pc:chgData name="Vacha, Tomas" userId="48b08ee8-1678-4d33-8372-e3c786bd74c9" providerId="ADAL" clId="{6327DA4A-A35C-493D-83B3-ED7A87A4851A}" dt="2021-10-21T06:32:41.834" v="3819" actId="14100"/>
        <pc:sldMkLst>
          <pc:docMk/>
          <pc:sldMk cId="1455905639" sldId="765"/>
        </pc:sldMkLst>
        <pc:spChg chg="mod">
          <ac:chgData name="Vacha, Tomas" userId="48b08ee8-1678-4d33-8372-e3c786bd74c9" providerId="ADAL" clId="{6327DA4A-A35C-493D-83B3-ED7A87A4851A}" dt="2021-10-20T15:32:47.180" v="319" actId="20577"/>
          <ac:spMkLst>
            <pc:docMk/>
            <pc:sldMk cId="1455905639" sldId="765"/>
            <ac:spMk id="2" creationId="{9DE3440C-F583-410F-8368-712A88D04CE4}"/>
          </ac:spMkLst>
        </pc:spChg>
        <pc:spChg chg="mod">
          <ac:chgData name="Vacha, Tomas" userId="48b08ee8-1678-4d33-8372-e3c786bd74c9" providerId="ADAL" clId="{6327DA4A-A35C-493D-83B3-ED7A87A4851A}" dt="2021-10-21T06:32:18.257" v="3809" actId="113"/>
          <ac:spMkLst>
            <pc:docMk/>
            <pc:sldMk cId="1455905639" sldId="765"/>
            <ac:spMk id="3" creationId="{F39F967B-4E49-4B1C-8FBC-0EC49087050E}"/>
          </ac:spMkLst>
        </pc:spChg>
        <pc:picChg chg="add mod">
          <ac:chgData name="Vacha, Tomas" userId="48b08ee8-1678-4d33-8372-e3c786bd74c9" providerId="ADAL" clId="{6327DA4A-A35C-493D-83B3-ED7A87A4851A}" dt="2021-10-21T06:32:41.834" v="3819" actId="14100"/>
          <ac:picMkLst>
            <pc:docMk/>
            <pc:sldMk cId="1455905639" sldId="765"/>
            <ac:picMk id="4" creationId="{B0E98BCD-D6FE-4EE2-8E38-CB4DA1D09F8E}"/>
          </ac:picMkLst>
        </pc:picChg>
        <pc:picChg chg="add mod">
          <ac:chgData name="Vacha, Tomas" userId="48b08ee8-1678-4d33-8372-e3c786bd74c9" providerId="ADAL" clId="{6327DA4A-A35C-493D-83B3-ED7A87A4851A}" dt="2021-10-21T06:32:39.031" v="3818" actId="1076"/>
          <ac:picMkLst>
            <pc:docMk/>
            <pc:sldMk cId="1455905639" sldId="765"/>
            <ac:picMk id="5" creationId="{D165E808-B16C-43A9-8616-3FAB7A1B539A}"/>
          </ac:picMkLst>
        </pc:picChg>
      </pc:sldChg>
      <pc:sldChg chg="modSp new del mod">
        <pc:chgData name="Vacha, Tomas" userId="48b08ee8-1678-4d33-8372-e3c786bd74c9" providerId="ADAL" clId="{6327DA4A-A35C-493D-83B3-ED7A87A4851A}" dt="2021-10-21T05:52:32.190" v="2975" actId="47"/>
        <pc:sldMkLst>
          <pc:docMk/>
          <pc:sldMk cId="989890578" sldId="766"/>
        </pc:sldMkLst>
        <pc:spChg chg="mod">
          <ac:chgData name="Vacha, Tomas" userId="48b08ee8-1678-4d33-8372-e3c786bd74c9" providerId="ADAL" clId="{6327DA4A-A35C-493D-83B3-ED7A87A4851A}" dt="2021-10-20T15:36:07.965" v="845" actId="20577"/>
          <ac:spMkLst>
            <pc:docMk/>
            <pc:sldMk cId="989890578" sldId="766"/>
            <ac:spMk id="2" creationId="{DC415C85-5B0B-4D83-ABF5-CA6BD19666DF}"/>
          </ac:spMkLst>
        </pc:spChg>
      </pc:sldChg>
      <pc:sldChg chg="add del">
        <pc:chgData name="Vacha, Tomas" userId="48b08ee8-1678-4d33-8372-e3c786bd74c9" providerId="ADAL" clId="{6327DA4A-A35C-493D-83B3-ED7A87A4851A}" dt="2021-10-21T05:52:32.190" v="2975" actId="47"/>
        <pc:sldMkLst>
          <pc:docMk/>
          <pc:sldMk cId="483537698" sldId="767"/>
        </pc:sldMkLst>
      </pc:sldChg>
      <pc:sldChg chg="add del">
        <pc:chgData name="Vacha, Tomas" userId="48b08ee8-1678-4d33-8372-e3c786bd74c9" providerId="ADAL" clId="{6327DA4A-A35C-493D-83B3-ED7A87A4851A}" dt="2021-10-21T05:36:31.359" v="2328" actId="47"/>
        <pc:sldMkLst>
          <pc:docMk/>
          <pc:sldMk cId="1384117108" sldId="768"/>
        </pc:sldMkLst>
      </pc:sldChg>
      <pc:sldChg chg="add del">
        <pc:chgData name="Vacha, Tomas" userId="48b08ee8-1678-4d33-8372-e3c786bd74c9" providerId="ADAL" clId="{6327DA4A-A35C-493D-83B3-ED7A87A4851A}" dt="2021-10-21T05:36:31.359" v="2328" actId="47"/>
        <pc:sldMkLst>
          <pc:docMk/>
          <pc:sldMk cId="3718977149" sldId="769"/>
        </pc:sldMkLst>
      </pc:sldChg>
      <pc:sldChg chg="add del">
        <pc:chgData name="Vacha, Tomas" userId="48b08ee8-1678-4d33-8372-e3c786bd74c9" providerId="ADAL" clId="{6327DA4A-A35C-493D-83B3-ED7A87A4851A}" dt="2021-10-21T05:36:31.359" v="2328" actId="47"/>
        <pc:sldMkLst>
          <pc:docMk/>
          <pc:sldMk cId="3733251781" sldId="770"/>
        </pc:sldMkLst>
      </pc:sldChg>
      <pc:sldChg chg="add del">
        <pc:chgData name="Vacha, Tomas" userId="48b08ee8-1678-4d33-8372-e3c786bd74c9" providerId="ADAL" clId="{6327DA4A-A35C-493D-83B3-ED7A87A4851A}" dt="2021-10-21T05:36:31.359" v="2328" actId="47"/>
        <pc:sldMkLst>
          <pc:docMk/>
          <pc:sldMk cId="1736068961" sldId="771"/>
        </pc:sldMkLst>
      </pc:sldChg>
      <pc:sldChg chg="modSp add del mod">
        <pc:chgData name="Vacha, Tomas" userId="48b08ee8-1678-4d33-8372-e3c786bd74c9" providerId="ADAL" clId="{6327DA4A-A35C-493D-83B3-ED7A87A4851A}" dt="2021-10-21T05:36:31.359" v="2328" actId="47"/>
        <pc:sldMkLst>
          <pc:docMk/>
          <pc:sldMk cId="2607974284" sldId="772"/>
        </pc:sldMkLst>
        <pc:spChg chg="mod">
          <ac:chgData name="Vacha, Tomas" userId="48b08ee8-1678-4d33-8372-e3c786bd74c9" providerId="ADAL" clId="{6327DA4A-A35C-493D-83B3-ED7A87A4851A}" dt="2021-10-20T15:51:25.321" v="853" actId="27636"/>
          <ac:spMkLst>
            <pc:docMk/>
            <pc:sldMk cId="2607974284" sldId="772"/>
            <ac:spMk id="2" creationId="{89B146EE-C443-4615-BBD4-83E11F611C17}"/>
          </ac:spMkLst>
        </pc:spChg>
      </pc:sldChg>
      <pc:sldChg chg="modSp add del mod">
        <pc:chgData name="Vacha, Tomas" userId="48b08ee8-1678-4d33-8372-e3c786bd74c9" providerId="ADAL" clId="{6327DA4A-A35C-493D-83B3-ED7A87A4851A}" dt="2021-10-21T05:36:31.359" v="2328" actId="47"/>
        <pc:sldMkLst>
          <pc:docMk/>
          <pc:sldMk cId="2802506642" sldId="773"/>
        </pc:sldMkLst>
        <pc:spChg chg="mod">
          <ac:chgData name="Vacha, Tomas" userId="48b08ee8-1678-4d33-8372-e3c786bd74c9" providerId="ADAL" clId="{6327DA4A-A35C-493D-83B3-ED7A87A4851A}" dt="2021-10-20T15:51:25.356" v="854" actId="27636"/>
          <ac:spMkLst>
            <pc:docMk/>
            <pc:sldMk cId="2802506642" sldId="773"/>
            <ac:spMk id="2" creationId="{89B146EE-C443-4615-BBD4-83E11F611C17}"/>
          </ac:spMkLst>
        </pc:spChg>
      </pc:sldChg>
      <pc:sldChg chg="modSp add del mod">
        <pc:chgData name="Vacha, Tomas" userId="48b08ee8-1678-4d33-8372-e3c786bd74c9" providerId="ADAL" clId="{6327DA4A-A35C-493D-83B3-ED7A87A4851A}" dt="2021-10-21T05:36:31.359" v="2328" actId="47"/>
        <pc:sldMkLst>
          <pc:docMk/>
          <pc:sldMk cId="1965661527" sldId="774"/>
        </pc:sldMkLst>
        <pc:spChg chg="mod">
          <ac:chgData name="Vacha, Tomas" userId="48b08ee8-1678-4d33-8372-e3c786bd74c9" providerId="ADAL" clId="{6327DA4A-A35C-493D-83B3-ED7A87A4851A}" dt="2021-10-20T15:51:25.395" v="855" actId="27636"/>
          <ac:spMkLst>
            <pc:docMk/>
            <pc:sldMk cId="1965661527" sldId="774"/>
            <ac:spMk id="2" creationId="{89B146EE-C443-4615-BBD4-83E11F611C17}"/>
          </ac:spMkLst>
        </pc:spChg>
      </pc:sldChg>
      <pc:sldChg chg="add del">
        <pc:chgData name="Vacha, Tomas" userId="48b08ee8-1678-4d33-8372-e3c786bd74c9" providerId="ADAL" clId="{6327DA4A-A35C-493D-83B3-ED7A87A4851A}" dt="2021-10-21T05:52:32.190" v="2975" actId="47"/>
        <pc:sldMkLst>
          <pc:docMk/>
          <pc:sldMk cId="3748840810" sldId="777"/>
        </pc:sldMkLst>
      </pc:sldChg>
      <pc:sldChg chg="modSp add del mod">
        <pc:chgData name="Vacha, Tomas" userId="48b08ee8-1678-4d33-8372-e3c786bd74c9" providerId="ADAL" clId="{6327DA4A-A35C-493D-83B3-ED7A87A4851A}" dt="2021-10-21T05:52:32.190" v="2975" actId="47"/>
        <pc:sldMkLst>
          <pc:docMk/>
          <pc:sldMk cId="3238854187" sldId="782"/>
        </pc:sldMkLst>
        <pc:spChg chg="mod">
          <ac:chgData name="Vacha, Tomas" userId="48b08ee8-1678-4d33-8372-e3c786bd74c9" providerId="ADAL" clId="{6327DA4A-A35C-493D-83B3-ED7A87A4851A}" dt="2021-10-21T05:39:55.099" v="2417" actId="27636"/>
          <ac:spMkLst>
            <pc:docMk/>
            <pc:sldMk cId="3238854187" sldId="782"/>
            <ac:spMk id="3" creationId="{49E9E036-8BA4-4747-BAA0-E9AEE022FF30}"/>
          </ac:spMkLst>
        </pc:spChg>
      </pc:sldChg>
      <pc:sldChg chg="add del">
        <pc:chgData name="Vacha, Tomas" userId="48b08ee8-1678-4d33-8372-e3c786bd74c9" providerId="ADAL" clId="{6327DA4A-A35C-493D-83B3-ED7A87A4851A}" dt="2021-10-21T05:52:32.190" v="2975" actId="47"/>
        <pc:sldMkLst>
          <pc:docMk/>
          <pc:sldMk cId="3986415979" sldId="783"/>
        </pc:sldMkLst>
      </pc:sldChg>
      <pc:sldChg chg="modSp add del mod">
        <pc:chgData name="Vacha, Tomas" userId="48b08ee8-1678-4d33-8372-e3c786bd74c9" providerId="ADAL" clId="{6327DA4A-A35C-493D-83B3-ED7A87A4851A}" dt="2021-10-21T05:52:32.190" v="2975" actId="47"/>
        <pc:sldMkLst>
          <pc:docMk/>
          <pc:sldMk cId="3461047692" sldId="788"/>
        </pc:sldMkLst>
        <pc:spChg chg="mod">
          <ac:chgData name="Vacha, Tomas" userId="48b08ee8-1678-4d33-8372-e3c786bd74c9" providerId="ADAL" clId="{6327DA4A-A35C-493D-83B3-ED7A87A4851A}" dt="2021-10-21T05:40:22.678" v="2418" actId="14100"/>
          <ac:spMkLst>
            <pc:docMk/>
            <pc:sldMk cId="3461047692" sldId="788"/>
            <ac:spMk id="2" creationId="{3759B86F-FCB8-4446-8CC2-2800B2BCAD37}"/>
          </ac:spMkLst>
        </pc:spChg>
        <pc:spChg chg="mod">
          <ac:chgData name="Vacha, Tomas" userId="48b08ee8-1678-4d33-8372-e3c786bd74c9" providerId="ADAL" clId="{6327DA4A-A35C-493D-83B3-ED7A87A4851A}" dt="2021-10-21T05:40:22.678" v="2418" actId="14100"/>
          <ac:spMkLst>
            <pc:docMk/>
            <pc:sldMk cId="3461047692" sldId="788"/>
            <ac:spMk id="6" creationId="{F2B4A785-A7ED-4280-8D80-C07CA962188E}"/>
          </ac:spMkLst>
        </pc:spChg>
        <pc:spChg chg="mod">
          <ac:chgData name="Vacha, Tomas" userId="48b08ee8-1678-4d33-8372-e3c786bd74c9" providerId="ADAL" clId="{6327DA4A-A35C-493D-83B3-ED7A87A4851A}" dt="2021-10-21T05:40:22.678" v="2418" actId="14100"/>
          <ac:spMkLst>
            <pc:docMk/>
            <pc:sldMk cId="3461047692" sldId="788"/>
            <ac:spMk id="8" creationId="{FDBEB379-906D-487C-9592-AC25905215DD}"/>
          </ac:spMkLst>
        </pc:spChg>
      </pc:sldChg>
      <pc:sldChg chg="add del">
        <pc:chgData name="Vacha, Tomas" userId="48b08ee8-1678-4d33-8372-e3c786bd74c9" providerId="ADAL" clId="{6327DA4A-A35C-493D-83B3-ED7A87A4851A}" dt="2021-10-21T05:52:32.190" v="2975" actId="47"/>
        <pc:sldMkLst>
          <pc:docMk/>
          <pc:sldMk cId="548532092" sldId="789"/>
        </pc:sldMkLst>
      </pc:sldChg>
      <pc:sldChg chg="add del">
        <pc:chgData name="Vacha, Tomas" userId="48b08ee8-1678-4d33-8372-e3c786bd74c9" providerId="ADAL" clId="{6327DA4A-A35C-493D-83B3-ED7A87A4851A}" dt="2021-10-21T05:52:32.190" v="2975" actId="47"/>
        <pc:sldMkLst>
          <pc:docMk/>
          <pc:sldMk cId="1816370508" sldId="790"/>
        </pc:sldMkLst>
      </pc:sldChg>
      <pc:sldChg chg="add del">
        <pc:chgData name="Vacha, Tomas" userId="48b08ee8-1678-4d33-8372-e3c786bd74c9" providerId="ADAL" clId="{6327DA4A-A35C-493D-83B3-ED7A87A4851A}" dt="2021-10-21T05:52:32.190" v="2975" actId="47"/>
        <pc:sldMkLst>
          <pc:docMk/>
          <pc:sldMk cId="4052847456" sldId="791"/>
        </pc:sldMkLst>
      </pc:sldChg>
      <pc:sldChg chg="add del">
        <pc:chgData name="Vacha, Tomas" userId="48b08ee8-1678-4d33-8372-e3c786bd74c9" providerId="ADAL" clId="{6327DA4A-A35C-493D-83B3-ED7A87A4851A}" dt="2021-10-21T05:52:32.190" v="2975" actId="47"/>
        <pc:sldMkLst>
          <pc:docMk/>
          <pc:sldMk cId="3782350967" sldId="792"/>
        </pc:sldMkLst>
      </pc:sldChg>
      <pc:sldChg chg="add del">
        <pc:chgData name="Vacha, Tomas" userId="48b08ee8-1678-4d33-8372-e3c786bd74c9" providerId="ADAL" clId="{6327DA4A-A35C-493D-83B3-ED7A87A4851A}" dt="2021-10-21T05:52:32.190" v="2975" actId="47"/>
        <pc:sldMkLst>
          <pc:docMk/>
          <pc:sldMk cId="2970545618" sldId="793"/>
        </pc:sldMkLst>
      </pc:sldChg>
      <pc:sldChg chg="add del">
        <pc:chgData name="Vacha, Tomas" userId="48b08ee8-1678-4d33-8372-e3c786bd74c9" providerId="ADAL" clId="{6327DA4A-A35C-493D-83B3-ED7A87A4851A}" dt="2021-10-21T05:52:32.190" v="2975" actId="47"/>
        <pc:sldMkLst>
          <pc:docMk/>
          <pc:sldMk cId="837838239" sldId="794"/>
        </pc:sldMkLst>
      </pc:sldChg>
      <pc:sldChg chg="add del">
        <pc:chgData name="Vacha, Tomas" userId="48b08ee8-1678-4d33-8372-e3c786bd74c9" providerId="ADAL" clId="{6327DA4A-A35C-493D-83B3-ED7A87A4851A}" dt="2021-10-21T05:52:32.190" v="2975" actId="47"/>
        <pc:sldMkLst>
          <pc:docMk/>
          <pc:sldMk cId="1571248579" sldId="795"/>
        </pc:sldMkLst>
      </pc:sldChg>
      <pc:sldChg chg="modSp add mod">
        <pc:chgData name="Vacha, Tomas" userId="48b08ee8-1678-4d33-8372-e3c786bd74c9" providerId="ADAL" clId="{6327DA4A-A35C-493D-83B3-ED7A87A4851A}" dt="2021-10-21T05:03:03.975" v="999" actId="20577"/>
        <pc:sldMkLst>
          <pc:docMk/>
          <pc:sldMk cId="1933483934" sldId="796"/>
        </pc:sldMkLst>
        <pc:spChg chg="mod">
          <ac:chgData name="Vacha, Tomas" userId="48b08ee8-1678-4d33-8372-e3c786bd74c9" providerId="ADAL" clId="{6327DA4A-A35C-493D-83B3-ED7A87A4851A}" dt="2021-10-21T05:03:03.975" v="999" actId="20577"/>
          <ac:spMkLst>
            <pc:docMk/>
            <pc:sldMk cId="1933483934" sldId="796"/>
            <ac:spMk id="2" creationId="{00000000-0000-0000-0000-000000000000}"/>
          </ac:spMkLst>
        </pc:spChg>
      </pc:sldChg>
      <pc:sldChg chg="addSp delSp modSp new mod">
        <pc:chgData name="Vacha, Tomas" userId="48b08ee8-1678-4d33-8372-e3c786bd74c9" providerId="ADAL" clId="{6327DA4A-A35C-493D-83B3-ED7A87A4851A}" dt="2021-10-21T06:23:03.027" v="3407" actId="14100"/>
        <pc:sldMkLst>
          <pc:docMk/>
          <pc:sldMk cId="3540617735" sldId="797"/>
        </pc:sldMkLst>
        <pc:spChg chg="mod">
          <ac:chgData name="Vacha, Tomas" userId="48b08ee8-1678-4d33-8372-e3c786bd74c9" providerId="ADAL" clId="{6327DA4A-A35C-493D-83B3-ED7A87A4851A}" dt="2021-10-21T05:16:05.567" v="1118" actId="20577"/>
          <ac:spMkLst>
            <pc:docMk/>
            <pc:sldMk cId="3540617735" sldId="797"/>
            <ac:spMk id="2" creationId="{E6369CB5-B270-4E1E-BF86-93D4F7627BB7}"/>
          </ac:spMkLst>
        </pc:spChg>
        <pc:spChg chg="del">
          <ac:chgData name="Vacha, Tomas" userId="48b08ee8-1678-4d33-8372-e3c786bd74c9" providerId="ADAL" clId="{6327DA4A-A35C-493D-83B3-ED7A87A4851A}" dt="2021-10-21T05:03:45.257" v="1002" actId="1032"/>
          <ac:spMkLst>
            <pc:docMk/>
            <pc:sldMk cId="3540617735" sldId="797"/>
            <ac:spMk id="3" creationId="{403E48E7-8503-4C73-B0CD-AE33B04D53D6}"/>
          </ac:spMkLst>
        </pc:spChg>
        <pc:spChg chg="add mod">
          <ac:chgData name="Vacha, Tomas" userId="48b08ee8-1678-4d33-8372-e3c786bd74c9" providerId="ADAL" clId="{6327DA4A-A35C-493D-83B3-ED7A87A4851A}" dt="2021-10-21T05:04:56.781" v="1042"/>
          <ac:spMkLst>
            <pc:docMk/>
            <pc:sldMk cId="3540617735" sldId="797"/>
            <ac:spMk id="7" creationId="{F2FB63EF-E3BE-4C37-9CB5-120790A04204}"/>
          </ac:spMkLst>
        </pc:spChg>
        <pc:spChg chg="add mod">
          <ac:chgData name="Vacha, Tomas" userId="48b08ee8-1678-4d33-8372-e3c786bd74c9" providerId="ADAL" clId="{6327DA4A-A35C-493D-83B3-ED7A87A4851A}" dt="2021-10-21T05:17:10.492" v="1192" actId="403"/>
          <ac:spMkLst>
            <pc:docMk/>
            <pc:sldMk cId="3540617735" sldId="797"/>
            <ac:spMk id="9" creationId="{03D82461-F58E-4A43-A753-AF0E4C4475DA}"/>
          </ac:spMkLst>
        </pc:spChg>
        <pc:grpChg chg="add del mod">
          <ac:chgData name="Vacha, Tomas" userId="48b08ee8-1678-4d33-8372-e3c786bd74c9" providerId="ADAL" clId="{6327DA4A-A35C-493D-83B3-ED7A87A4851A}" dt="2021-10-21T05:05:11.980" v="1045" actId="478"/>
          <ac:grpSpMkLst>
            <pc:docMk/>
            <pc:sldMk cId="3540617735" sldId="797"/>
            <ac:grpSpMk id="5" creationId="{344B3BA8-3168-403D-BAF9-BCC8F307B554}"/>
          </ac:grpSpMkLst>
        </pc:grpChg>
        <pc:graphicFrameChg chg="add mod modGraphic">
          <ac:chgData name="Vacha, Tomas" userId="48b08ee8-1678-4d33-8372-e3c786bd74c9" providerId="ADAL" clId="{6327DA4A-A35C-493D-83B3-ED7A87A4851A}" dt="2021-10-21T05:15:46.485" v="1057" actId="1076"/>
          <ac:graphicFrameMkLst>
            <pc:docMk/>
            <pc:sldMk cId="3540617735" sldId="797"/>
            <ac:graphicFrameMk id="4" creationId="{114A06BD-3926-4441-AED9-E9770004A0E8}"/>
          </ac:graphicFrameMkLst>
        </pc:graphicFrameChg>
        <pc:picChg chg="add mod">
          <ac:chgData name="Vacha, Tomas" userId="48b08ee8-1678-4d33-8372-e3c786bd74c9" providerId="ADAL" clId="{6327DA4A-A35C-493D-83B3-ED7A87A4851A}" dt="2021-10-21T05:04:56.781" v="1042"/>
          <ac:picMkLst>
            <pc:docMk/>
            <pc:sldMk cId="3540617735" sldId="797"/>
            <ac:picMk id="6" creationId="{6BB343CF-103F-43F8-8225-E5ACC176A26A}"/>
          </ac:picMkLst>
        </pc:picChg>
        <pc:picChg chg="add del mod">
          <ac:chgData name="Vacha, Tomas" userId="48b08ee8-1678-4d33-8372-e3c786bd74c9" providerId="ADAL" clId="{6327DA4A-A35C-493D-83B3-ED7A87A4851A}" dt="2021-10-21T05:15:41.150" v="1056" actId="478"/>
          <ac:picMkLst>
            <pc:docMk/>
            <pc:sldMk cId="3540617735" sldId="797"/>
            <ac:picMk id="8" creationId="{553DDAC0-6BA5-46BA-A056-CC88A3A07C15}"/>
          </ac:picMkLst>
        </pc:picChg>
        <pc:picChg chg="add mod">
          <ac:chgData name="Vacha, Tomas" userId="48b08ee8-1678-4d33-8372-e3c786bd74c9" providerId="ADAL" clId="{6327DA4A-A35C-493D-83B3-ED7A87A4851A}" dt="2021-10-21T06:23:03.027" v="3407" actId="14100"/>
          <ac:picMkLst>
            <pc:docMk/>
            <pc:sldMk cId="3540617735" sldId="797"/>
            <ac:picMk id="11" creationId="{BB23AEA4-9E20-45BA-A17B-275CDAD7BB4B}"/>
          </ac:picMkLst>
        </pc:picChg>
        <pc:picChg chg="add mod">
          <ac:chgData name="Vacha, Tomas" userId="48b08ee8-1678-4d33-8372-e3c786bd74c9" providerId="ADAL" clId="{6327DA4A-A35C-493D-83B3-ED7A87A4851A}" dt="2021-10-21T06:23:03.027" v="3407" actId="14100"/>
          <ac:picMkLst>
            <pc:docMk/>
            <pc:sldMk cId="3540617735" sldId="797"/>
            <ac:picMk id="13" creationId="{E9663C23-FEF5-447F-A09A-375C511CF430}"/>
          </ac:picMkLst>
        </pc:picChg>
        <pc:picChg chg="add mod">
          <ac:chgData name="Vacha, Tomas" userId="48b08ee8-1678-4d33-8372-e3c786bd74c9" providerId="ADAL" clId="{6327DA4A-A35C-493D-83B3-ED7A87A4851A}" dt="2021-10-21T06:23:03.027" v="3407" actId="14100"/>
          <ac:picMkLst>
            <pc:docMk/>
            <pc:sldMk cId="3540617735" sldId="797"/>
            <ac:picMk id="15" creationId="{B95F7D24-E0E5-4008-8371-23AC1636A9FC}"/>
          </ac:picMkLst>
        </pc:picChg>
        <pc:picChg chg="add mod">
          <ac:chgData name="Vacha, Tomas" userId="48b08ee8-1678-4d33-8372-e3c786bd74c9" providerId="ADAL" clId="{6327DA4A-A35C-493D-83B3-ED7A87A4851A}" dt="2021-10-21T06:23:03.027" v="3407" actId="14100"/>
          <ac:picMkLst>
            <pc:docMk/>
            <pc:sldMk cId="3540617735" sldId="797"/>
            <ac:picMk id="17" creationId="{1DD35154-4647-41B0-A97E-DDA11C71FD9A}"/>
          </ac:picMkLst>
        </pc:picChg>
        <pc:picChg chg="add del mod">
          <ac:chgData name="Vacha, Tomas" userId="48b08ee8-1678-4d33-8372-e3c786bd74c9" providerId="ADAL" clId="{6327DA4A-A35C-493D-83B3-ED7A87A4851A}" dt="2021-10-21T05:19:46.943" v="1213" actId="478"/>
          <ac:picMkLst>
            <pc:docMk/>
            <pc:sldMk cId="3540617735" sldId="797"/>
            <ac:picMk id="19" creationId="{D8D6FBDC-84F7-4BCB-88BC-57A95C7BCD06}"/>
          </ac:picMkLst>
        </pc:picChg>
        <pc:picChg chg="add mod">
          <ac:chgData name="Vacha, Tomas" userId="48b08ee8-1678-4d33-8372-e3c786bd74c9" providerId="ADAL" clId="{6327DA4A-A35C-493D-83B3-ED7A87A4851A}" dt="2021-10-21T06:23:03.027" v="3407" actId="14100"/>
          <ac:picMkLst>
            <pc:docMk/>
            <pc:sldMk cId="3540617735" sldId="797"/>
            <ac:picMk id="21" creationId="{E68FECE3-6082-4AEF-99EF-F60728136542}"/>
          </ac:picMkLst>
        </pc:picChg>
        <pc:picChg chg="add mod">
          <ac:chgData name="Vacha, Tomas" userId="48b08ee8-1678-4d33-8372-e3c786bd74c9" providerId="ADAL" clId="{6327DA4A-A35C-493D-83B3-ED7A87A4851A}" dt="2021-10-21T06:23:03.027" v="3407" actId="14100"/>
          <ac:picMkLst>
            <pc:docMk/>
            <pc:sldMk cId="3540617735" sldId="797"/>
            <ac:picMk id="23" creationId="{FA0CAE66-16DE-4ED0-980C-372640023882}"/>
          </ac:picMkLst>
        </pc:picChg>
      </pc:sldChg>
      <pc:sldChg chg="modSp new mod ord">
        <pc:chgData name="Vacha, Tomas" userId="48b08ee8-1678-4d33-8372-e3c786bd74c9" providerId="ADAL" clId="{6327DA4A-A35C-493D-83B3-ED7A87A4851A}" dt="2021-10-21T05:44:36.828" v="2426"/>
        <pc:sldMkLst>
          <pc:docMk/>
          <pc:sldMk cId="2995624318" sldId="798"/>
        </pc:sldMkLst>
        <pc:spChg chg="mod">
          <ac:chgData name="Vacha, Tomas" userId="48b08ee8-1678-4d33-8372-e3c786bd74c9" providerId="ADAL" clId="{6327DA4A-A35C-493D-83B3-ED7A87A4851A}" dt="2021-10-21T05:31:14.104" v="2258" actId="20577"/>
          <ac:spMkLst>
            <pc:docMk/>
            <pc:sldMk cId="2995624318" sldId="798"/>
            <ac:spMk id="2" creationId="{26045876-807A-4443-ADFB-E808BBC77508}"/>
          </ac:spMkLst>
        </pc:spChg>
        <pc:spChg chg="mod">
          <ac:chgData name="Vacha, Tomas" userId="48b08ee8-1678-4d33-8372-e3c786bd74c9" providerId="ADAL" clId="{6327DA4A-A35C-493D-83B3-ED7A87A4851A}" dt="2021-10-21T05:33:17.256" v="2327" actId="20577"/>
          <ac:spMkLst>
            <pc:docMk/>
            <pc:sldMk cId="2995624318" sldId="798"/>
            <ac:spMk id="3" creationId="{AF3E9C84-D316-4E5F-A632-844D978DC1EA}"/>
          </ac:spMkLst>
        </pc:spChg>
      </pc:sldChg>
      <pc:sldChg chg="modSp add del mod">
        <pc:chgData name="Vacha, Tomas" userId="48b08ee8-1678-4d33-8372-e3c786bd74c9" providerId="ADAL" clId="{6327DA4A-A35C-493D-83B3-ED7A87A4851A}" dt="2021-10-21T05:43:45.606" v="2424" actId="27636"/>
        <pc:sldMkLst>
          <pc:docMk/>
          <pc:sldMk cId="3872094037" sldId="799"/>
        </pc:sldMkLst>
        <pc:spChg chg="mod">
          <ac:chgData name="Vacha, Tomas" userId="48b08ee8-1678-4d33-8372-e3c786bd74c9" providerId="ADAL" clId="{6327DA4A-A35C-493D-83B3-ED7A87A4851A}" dt="2021-10-21T05:43:45.606" v="2424" actId="27636"/>
          <ac:spMkLst>
            <pc:docMk/>
            <pc:sldMk cId="3872094037" sldId="799"/>
            <ac:spMk id="3" creationId="{4BC2E12F-8BCE-457B-A26E-DBB940EC3630}"/>
          </ac:spMkLst>
        </pc:spChg>
      </pc:sldChg>
      <pc:sldChg chg="add del">
        <pc:chgData name="Vacha, Tomas" userId="48b08ee8-1678-4d33-8372-e3c786bd74c9" providerId="ADAL" clId="{6327DA4A-A35C-493D-83B3-ED7A87A4851A}" dt="2021-10-21T05:44:50.244" v="2428" actId="47"/>
        <pc:sldMkLst>
          <pc:docMk/>
          <pc:sldMk cId="277135333" sldId="800"/>
        </pc:sldMkLst>
      </pc:sldChg>
      <pc:sldChg chg="modSp add mod">
        <pc:chgData name="Vacha, Tomas" userId="48b08ee8-1678-4d33-8372-e3c786bd74c9" providerId="ADAL" clId="{6327DA4A-A35C-493D-83B3-ED7A87A4851A}" dt="2021-10-21T09:30:29.881" v="5456" actId="403"/>
        <pc:sldMkLst>
          <pc:docMk/>
          <pc:sldMk cId="446021943" sldId="801"/>
        </pc:sldMkLst>
        <pc:spChg chg="mod">
          <ac:chgData name="Vacha, Tomas" userId="48b08ee8-1678-4d33-8372-e3c786bd74c9" providerId="ADAL" clId="{6327DA4A-A35C-493D-83B3-ED7A87A4851A}" dt="2021-10-21T09:30:29.881" v="5456" actId="403"/>
          <ac:spMkLst>
            <pc:docMk/>
            <pc:sldMk cId="446021943" sldId="801"/>
            <ac:spMk id="3" creationId="{5F2F993E-7EF6-4873-9C87-2D1B6DF0D792}"/>
          </ac:spMkLst>
        </pc:spChg>
      </pc:sldChg>
      <pc:sldChg chg="add">
        <pc:chgData name="Vacha, Tomas" userId="48b08ee8-1678-4d33-8372-e3c786bd74c9" providerId="ADAL" clId="{6327DA4A-A35C-493D-83B3-ED7A87A4851A}" dt="2021-10-21T05:44:40.083" v="2427"/>
        <pc:sldMkLst>
          <pc:docMk/>
          <pc:sldMk cId="1804187942" sldId="802"/>
        </pc:sldMkLst>
      </pc:sldChg>
      <pc:sldChg chg="add">
        <pc:chgData name="Vacha, Tomas" userId="48b08ee8-1678-4d33-8372-e3c786bd74c9" providerId="ADAL" clId="{6327DA4A-A35C-493D-83B3-ED7A87A4851A}" dt="2021-10-21T05:44:40.083" v="2427"/>
        <pc:sldMkLst>
          <pc:docMk/>
          <pc:sldMk cId="3681872780" sldId="803"/>
        </pc:sldMkLst>
      </pc:sldChg>
      <pc:sldChg chg="modSp add mod">
        <pc:chgData name="Vacha, Tomas" userId="48b08ee8-1678-4d33-8372-e3c786bd74c9" providerId="ADAL" clId="{6327DA4A-A35C-493D-83B3-ED7A87A4851A}" dt="2021-10-21T09:30:21.004" v="5454" actId="403"/>
        <pc:sldMkLst>
          <pc:docMk/>
          <pc:sldMk cId="3796561748" sldId="804"/>
        </pc:sldMkLst>
        <pc:spChg chg="mod">
          <ac:chgData name="Vacha, Tomas" userId="48b08ee8-1678-4d33-8372-e3c786bd74c9" providerId="ADAL" clId="{6327DA4A-A35C-493D-83B3-ED7A87A4851A}" dt="2021-10-21T09:30:21.004" v="5454" actId="403"/>
          <ac:spMkLst>
            <pc:docMk/>
            <pc:sldMk cId="3796561748" sldId="804"/>
            <ac:spMk id="3" creationId="{5F2F993E-7EF6-4873-9C87-2D1B6DF0D792}"/>
          </ac:spMkLst>
        </pc:spChg>
        <pc:spChg chg="mod">
          <ac:chgData name="Vacha, Tomas" userId="48b08ee8-1678-4d33-8372-e3c786bd74c9" providerId="ADAL" clId="{6327DA4A-A35C-493D-83B3-ED7A87A4851A}" dt="2021-10-21T09:28:16.541" v="5388" actId="20577"/>
          <ac:spMkLst>
            <pc:docMk/>
            <pc:sldMk cId="3796561748" sldId="804"/>
            <ac:spMk id="8" creationId="{FDBEB379-906D-487C-9592-AC25905215DD}"/>
          </ac:spMkLst>
        </pc:spChg>
      </pc:sldChg>
      <pc:sldChg chg="addSp delSp modSp add mod">
        <pc:chgData name="Vacha, Tomas" userId="48b08ee8-1678-4d33-8372-e3c786bd74c9" providerId="ADAL" clId="{6327DA4A-A35C-493D-83B3-ED7A87A4851A}" dt="2021-10-21T11:14:08.585" v="5476" actId="20577"/>
        <pc:sldMkLst>
          <pc:docMk/>
          <pc:sldMk cId="3484622450" sldId="805"/>
        </pc:sldMkLst>
        <pc:spChg chg="mod">
          <ac:chgData name="Vacha, Tomas" userId="48b08ee8-1678-4d33-8372-e3c786bd74c9" providerId="ADAL" clId="{6327DA4A-A35C-493D-83B3-ED7A87A4851A}" dt="2021-10-21T11:14:08.585" v="5476" actId="20577"/>
          <ac:spMkLst>
            <pc:docMk/>
            <pc:sldMk cId="3484622450" sldId="805"/>
            <ac:spMk id="5" creationId="{065576BF-2227-4F93-92A5-EEDA402035AF}"/>
          </ac:spMkLst>
        </pc:spChg>
        <pc:spChg chg="mod">
          <ac:chgData name="Vacha, Tomas" userId="48b08ee8-1678-4d33-8372-e3c786bd74c9" providerId="ADAL" clId="{6327DA4A-A35C-493D-83B3-ED7A87A4851A}" dt="2021-10-21T09:29:37.382" v="5445" actId="20577"/>
          <ac:spMkLst>
            <pc:docMk/>
            <pc:sldMk cId="3484622450" sldId="805"/>
            <ac:spMk id="6" creationId="{C534071D-B186-4C65-80C8-9FAA37904EA7}"/>
          </ac:spMkLst>
        </pc:spChg>
        <pc:picChg chg="add del">
          <ac:chgData name="Vacha, Tomas" userId="48b08ee8-1678-4d33-8372-e3c786bd74c9" providerId="ADAL" clId="{6327DA4A-A35C-493D-83B3-ED7A87A4851A}" dt="2021-10-21T09:29:22.432" v="5435" actId="22"/>
          <ac:picMkLst>
            <pc:docMk/>
            <pc:sldMk cId="3484622450" sldId="805"/>
            <ac:picMk id="3" creationId="{A1F43DF0-74C8-4D30-A25D-C5D0375D5CDE}"/>
          </ac:picMkLst>
        </pc:picChg>
        <pc:picChg chg="add del">
          <ac:chgData name="Vacha, Tomas" userId="48b08ee8-1678-4d33-8372-e3c786bd74c9" providerId="ADAL" clId="{6327DA4A-A35C-493D-83B3-ED7A87A4851A}" dt="2021-10-21T09:29:25.765" v="5437" actId="22"/>
          <ac:picMkLst>
            <pc:docMk/>
            <pc:sldMk cId="3484622450" sldId="805"/>
            <ac:picMk id="7" creationId="{2B956161-DF3D-4A91-A34B-D8EB2ADFBF64}"/>
          </ac:picMkLst>
        </pc:picChg>
        <pc:picChg chg="mod">
          <ac:chgData name="Vacha, Tomas" userId="48b08ee8-1678-4d33-8372-e3c786bd74c9" providerId="ADAL" clId="{6327DA4A-A35C-493D-83B3-ED7A87A4851A}" dt="2021-10-21T09:31:07.349" v="5466" actId="1076"/>
          <ac:picMkLst>
            <pc:docMk/>
            <pc:sldMk cId="3484622450" sldId="805"/>
            <ac:picMk id="6146" creationId="{453FD1BB-7728-4E67-9106-E3EF3FC713CC}"/>
          </ac:picMkLst>
        </pc:picChg>
      </pc:sldChg>
      <pc:sldChg chg="add del">
        <pc:chgData name="Vacha, Tomas" userId="48b08ee8-1678-4d33-8372-e3c786bd74c9" providerId="ADAL" clId="{6327DA4A-A35C-493D-83B3-ED7A87A4851A}" dt="2021-10-21T05:45:45.622" v="2429" actId="47"/>
        <pc:sldMkLst>
          <pc:docMk/>
          <pc:sldMk cId="2658048732" sldId="806"/>
        </pc:sldMkLst>
      </pc:sldChg>
      <pc:sldChg chg="addSp delSp modSp add del mod ord">
        <pc:chgData name="Vacha, Tomas" userId="48b08ee8-1678-4d33-8372-e3c786bd74c9" providerId="ADAL" clId="{6327DA4A-A35C-493D-83B3-ED7A87A4851A}" dt="2021-10-21T05:55:55.788" v="3093" actId="47"/>
        <pc:sldMkLst>
          <pc:docMk/>
          <pc:sldMk cId="2785910877" sldId="807"/>
        </pc:sldMkLst>
        <pc:spChg chg="add mod">
          <ac:chgData name="Vacha, Tomas" userId="48b08ee8-1678-4d33-8372-e3c786bd74c9" providerId="ADAL" clId="{6327DA4A-A35C-493D-83B3-ED7A87A4851A}" dt="2021-10-21T05:51:26.486" v="2966" actId="20577"/>
          <ac:spMkLst>
            <pc:docMk/>
            <pc:sldMk cId="2785910877" sldId="807"/>
            <ac:spMk id="6" creationId="{1F0A6EB7-0358-4E48-A5E2-7022A4EAF731}"/>
          </ac:spMkLst>
        </pc:spChg>
        <pc:spChg chg="del">
          <ac:chgData name="Vacha, Tomas" userId="48b08ee8-1678-4d33-8372-e3c786bd74c9" providerId="ADAL" clId="{6327DA4A-A35C-493D-83B3-ED7A87A4851A}" dt="2021-10-21T05:51:11.504" v="2927" actId="478"/>
          <ac:spMkLst>
            <pc:docMk/>
            <pc:sldMk cId="2785910877" sldId="807"/>
            <ac:spMk id="14" creationId="{DEA9C890-D6E0-4643-915E-CF5EFD44230F}"/>
          </ac:spMkLst>
        </pc:spChg>
      </pc:sldChg>
      <pc:sldChg chg="modSp add del mod ord">
        <pc:chgData name="Vacha, Tomas" userId="48b08ee8-1678-4d33-8372-e3c786bd74c9" providerId="ADAL" clId="{6327DA4A-A35C-493D-83B3-ED7A87A4851A}" dt="2021-10-21T09:30:14.430" v="5452" actId="403"/>
        <pc:sldMkLst>
          <pc:docMk/>
          <pc:sldMk cId="3763351179" sldId="808"/>
        </pc:sldMkLst>
        <pc:spChg chg="mod">
          <ac:chgData name="Vacha, Tomas" userId="48b08ee8-1678-4d33-8372-e3c786bd74c9" providerId="ADAL" clId="{6327DA4A-A35C-493D-83B3-ED7A87A4851A}" dt="2021-10-21T09:30:05.127" v="5448" actId="403"/>
          <ac:spMkLst>
            <pc:docMk/>
            <pc:sldMk cId="3763351179" sldId="808"/>
            <ac:spMk id="2" creationId="{59068BB8-4439-4F20-AC37-5070ED414753}"/>
          </ac:spMkLst>
        </pc:spChg>
        <pc:spChg chg="mod">
          <ac:chgData name="Vacha, Tomas" userId="48b08ee8-1678-4d33-8372-e3c786bd74c9" providerId="ADAL" clId="{6327DA4A-A35C-493D-83B3-ED7A87A4851A}" dt="2021-10-21T09:30:14.430" v="5452" actId="403"/>
          <ac:spMkLst>
            <pc:docMk/>
            <pc:sldMk cId="3763351179" sldId="808"/>
            <ac:spMk id="3" creationId="{5F2F993E-7EF6-4873-9C87-2D1B6DF0D792}"/>
          </ac:spMkLst>
        </pc:spChg>
        <pc:spChg chg="mod">
          <ac:chgData name="Vacha, Tomas" userId="48b08ee8-1678-4d33-8372-e3c786bd74c9" providerId="ADAL" clId="{6327DA4A-A35C-493D-83B3-ED7A87A4851A}" dt="2021-10-21T09:30:05.127" v="5448" actId="403"/>
          <ac:spMkLst>
            <pc:docMk/>
            <pc:sldMk cId="3763351179" sldId="808"/>
            <ac:spMk id="6" creationId="{28FC52B8-43D1-4F88-BCED-3CD8504D0D79}"/>
          </ac:spMkLst>
        </pc:spChg>
        <pc:spChg chg="mod">
          <ac:chgData name="Vacha, Tomas" userId="48b08ee8-1678-4d33-8372-e3c786bd74c9" providerId="ADAL" clId="{6327DA4A-A35C-493D-83B3-ED7A87A4851A}" dt="2021-10-21T09:30:05.127" v="5448" actId="403"/>
          <ac:spMkLst>
            <pc:docMk/>
            <pc:sldMk cId="3763351179" sldId="808"/>
            <ac:spMk id="7" creationId="{68FECBAB-E63D-48AD-9A80-A3F91C9658DB}"/>
          </ac:spMkLst>
        </pc:spChg>
        <pc:spChg chg="mod">
          <ac:chgData name="Vacha, Tomas" userId="48b08ee8-1678-4d33-8372-e3c786bd74c9" providerId="ADAL" clId="{6327DA4A-A35C-493D-83B3-ED7A87A4851A}" dt="2021-10-21T09:30:08.227" v="5449" actId="20577"/>
          <ac:spMkLst>
            <pc:docMk/>
            <pc:sldMk cId="3763351179" sldId="808"/>
            <ac:spMk id="8" creationId="{29B34286-1010-4C0F-AD64-C871788B0803}"/>
          </ac:spMkLst>
        </pc:spChg>
        <pc:spChg chg="mod">
          <ac:chgData name="Vacha, Tomas" userId="48b08ee8-1678-4d33-8372-e3c786bd74c9" providerId="ADAL" clId="{6327DA4A-A35C-493D-83B3-ED7A87A4851A}" dt="2021-10-21T09:30:10.551" v="5450" actId="20577"/>
          <ac:spMkLst>
            <pc:docMk/>
            <pc:sldMk cId="3763351179" sldId="808"/>
            <ac:spMk id="9" creationId="{335C88F1-880C-4D0C-99B2-91D7B60FA577}"/>
          </ac:spMkLst>
        </pc:spChg>
      </pc:sldChg>
      <pc:sldChg chg="add del">
        <pc:chgData name="Vacha, Tomas" userId="48b08ee8-1678-4d33-8372-e3c786bd74c9" providerId="ADAL" clId="{6327DA4A-A35C-493D-83B3-ED7A87A4851A}" dt="2021-10-21T05:49:45.388" v="2891" actId="47"/>
        <pc:sldMkLst>
          <pc:docMk/>
          <pc:sldMk cId="4142381722" sldId="809"/>
        </pc:sldMkLst>
      </pc:sldChg>
      <pc:sldChg chg="add del">
        <pc:chgData name="Vacha, Tomas" userId="48b08ee8-1678-4d33-8372-e3c786bd74c9" providerId="ADAL" clId="{6327DA4A-A35C-493D-83B3-ED7A87A4851A}" dt="2021-10-21T05:49:22.878" v="2890" actId="47"/>
        <pc:sldMkLst>
          <pc:docMk/>
          <pc:sldMk cId="1624052593" sldId="810"/>
        </pc:sldMkLst>
      </pc:sldChg>
      <pc:sldChg chg="add del">
        <pc:chgData name="Vacha, Tomas" userId="48b08ee8-1678-4d33-8372-e3c786bd74c9" providerId="ADAL" clId="{6327DA4A-A35C-493D-83B3-ED7A87A4851A}" dt="2021-10-21T05:49:18.182" v="2888" actId="47"/>
        <pc:sldMkLst>
          <pc:docMk/>
          <pc:sldMk cId="3293616482" sldId="811"/>
        </pc:sldMkLst>
      </pc:sldChg>
      <pc:sldChg chg="addSp modSp new mod">
        <pc:chgData name="Vacha, Tomas" userId="48b08ee8-1678-4d33-8372-e3c786bd74c9" providerId="ADAL" clId="{6327DA4A-A35C-493D-83B3-ED7A87A4851A}" dt="2021-10-21T06:52:56.841" v="5121" actId="1076"/>
        <pc:sldMkLst>
          <pc:docMk/>
          <pc:sldMk cId="337501469" sldId="813"/>
        </pc:sldMkLst>
        <pc:spChg chg="mod">
          <ac:chgData name="Vacha, Tomas" userId="48b08ee8-1678-4d33-8372-e3c786bd74c9" providerId="ADAL" clId="{6327DA4A-A35C-493D-83B3-ED7A87A4851A}" dt="2021-10-21T05:46:04.965" v="2465" actId="20577"/>
          <ac:spMkLst>
            <pc:docMk/>
            <pc:sldMk cId="337501469" sldId="813"/>
            <ac:spMk id="2" creationId="{D0B2EDB8-A9AF-41D7-A2E1-98DACCC73EF0}"/>
          </ac:spMkLst>
        </pc:spChg>
        <pc:spChg chg="mod">
          <ac:chgData name="Vacha, Tomas" userId="48b08ee8-1678-4d33-8372-e3c786bd74c9" providerId="ADAL" clId="{6327DA4A-A35C-493D-83B3-ED7A87A4851A}" dt="2021-10-21T06:41:58.782" v="4715" actId="20577"/>
          <ac:spMkLst>
            <pc:docMk/>
            <pc:sldMk cId="337501469" sldId="813"/>
            <ac:spMk id="3" creationId="{0A77C1D2-AECE-4877-AA9D-E8E83A9CE8BF}"/>
          </ac:spMkLst>
        </pc:spChg>
        <pc:picChg chg="add mod">
          <ac:chgData name="Vacha, Tomas" userId="48b08ee8-1678-4d33-8372-e3c786bd74c9" providerId="ADAL" clId="{6327DA4A-A35C-493D-83B3-ED7A87A4851A}" dt="2021-10-21T06:52:56.841" v="5121" actId="1076"/>
          <ac:picMkLst>
            <pc:docMk/>
            <pc:sldMk cId="337501469" sldId="813"/>
            <ac:picMk id="5" creationId="{B9144407-DFA2-42D4-A0F9-473AF3179BF8}"/>
          </ac:picMkLst>
        </pc:picChg>
        <pc:picChg chg="add mod">
          <ac:chgData name="Vacha, Tomas" userId="48b08ee8-1678-4d33-8372-e3c786bd74c9" providerId="ADAL" clId="{6327DA4A-A35C-493D-83B3-ED7A87A4851A}" dt="2021-10-21T06:52:56.841" v="5121" actId="1076"/>
          <ac:picMkLst>
            <pc:docMk/>
            <pc:sldMk cId="337501469" sldId="813"/>
            <ac:picMk id="7" creationId="{04618E4F-A602-495C-BE4B-B43F629B9D2C}"/>
          </ac:picMkLst>
        </pc:picChg>
        <pc:picChg chg="add mod">
          <ac:chgData name="Vacha, Tomas" userId="48b08ee8-1678-4d33-8372-e3c786bd74c9" providerId="ADAL" clId="{6327DA4A-A35C-493D-83B3-ED7A87A4851A}" dt="2021-10-21T06:52:56.841" v="5121" actId="1076"/>
          <ac:picMkLst>
            <pc:docMk/>
            <pc:sldMk cId="337501469" sldId="813"/>
            <ac:picMk id="9" creationId="{B6A8F044-31DC-454A-AA1D-D9DC59FB6E82}"/>
          </ac:picMkLst>
        </pc:picChg>
      </pc:sldChg>
      <pc:sldChg chg="addSp modSp new mod">
        <pc:chgData name="Vacha, Tomas" userId="48b08ee8-1678-4d33-8372-e3c786bd74c9" providerId="ADAL" clId="{6327DA4A-A35C-493D-83B3-ED7A87A4851A}" dt="2021-10-21T09:27:04.337" v="5374" actId="1076"/>
        <pc:sldMkLst>
          <pc:docMk/>
          <pc:sldMk cId="1480515361" sldId="817"/>
        </pc:sldMkLst>
        <pc:spChg chg="mod">
          <ac:chgData name="Vacha, Tomas" userId="48b08ee8-1678-4d33-8372-e3c786bd74c9" providerId="ADAL" clId="{6327DA4A-A35C-493D-83B3-ED7A87A4851A}" dt="2021-10-21T06:40:34.316" v="4621" actId="5793"/>
          <ac:spMkLst>
            <pc:docMk/>
            <pc:sldMk cId="1480515361" sldId="817"/>
            <ac:spMk id="2" creationId="{7A295632-BF61-44B6-9099-3FC9055F866A}"/>
          </ac:spMkLst>
        </pc:spChg>
        <pc:spChg chg="mod">
          <ac:chgData name="Vacha, Tomas" userId="48b08ee8-1678-4d33-8372-e3c786bd74c9" providerId="ADAL" clId="{6327DA4A-A35C-493D-83B3-ED7A87A4851A}" dt="2021-10-21T09:25:19.112" v="5362"/>
          <ac:spMkLst>
            <pc:docMk/>
            <pc:sldMk cId="1480515361" sldId="817"/>
            <ac:spMk id="3" creationId="{30AD8832-3FE3-484D-BCAE-FD5A453887DC}"/>
          </ac:spMkLst>
        </pc:spChg>
        <pc:picChg chg="add mod">
          <ac:chgData name="Vacha, Tomas" userId="48b08ee8-1678-4d33-8372-e3c786bd74c9" providerId="ADAL" clId="{6327DA4A-A35C-493D-83B3-ED7A87A4851A}" dt="2021-10-21T09:26:57.069" v="5373" actId="1076"/>
          <ac:picMkLst>
            <pc:docMk/>
            <pc:sldMk cId="1480515361" sldId="817"/>
            <ac:picMk id="4" creationId="{78CD31D6-B821-4EAE-8FD1-DC78133EC6D1}"/>
          </ac:picMkLst>
        </pc:picChg>
        <pc:picChg chg="add mod">
          <ac:chgData name="Vacha, Tomas" userId="48b08ee8-1678-4d33-8372-e3c786bd74c9" providerId="ADAL" clId="{6327DA4A-A35C-493D-83B3-ED7A87A4851A}" dt="2021-10-21T09:27:04.337" v="5374" actId="1076"/>
          <ac:picMkLst>
            <pc:docMk/>
            <pc:sldMk cId="1480515361" sldId="817"/>
            <ac:picMk id="2050" creationId="{6094DF79-17E6-4D8D-A701-2ABF2C876FF7}"/>
          </ac:picMkLst>
        </pc:picChg>
      </pc:sldChg>
      <pc:sldChg chg="addSp delSp modSp new del mod">
        <pc:chgData name="Vacha, Tomas" userId="48b08ee8-1678-4d33-8372-e3c786bd74c9" providerId="ADAL" clId="{6327DA4A-A35C-493D-83B3-ED7A87A4851A}" dt="2021-10-21T06:32:45.231" v="3820" actId="47"/>
        <pc:sldMkLst>
          <pc:docMk/>
          <pc:sldMk cId="3679777312" sldId="817"/>
        </pc:sldMkLst>
        <pc:spChg chg="del">
          <ac:chgData name="Vacha, Tomas" userId="48b08ee8-1678-4d33-8372-e3c786bd74c9" providerId="ADAL" clId="{6327DA4A-A35C-493D-83B3-ED7A87A4851A}" dt="2021-10-21T06:29:34.287" v="3707" actId="478"/>
          <ac:spMkLst>
            <pc:docMk/>
            <pc:sldMk cId="3679777312" sldId="817"/>
            <ac:spMk id="2" creationId="{4B57570A-3398-4A19-8635-840C298619E2}"/>
          </ac:spMkLst>
        </pc:spChg>
        <pc:spChg chg="del">
          <ac:chgData name="Vacha, Tomas" userId="48b08ee8-1678-4d33-8372-e3c786bd74c9" providerId="ADAL" clId="{6327DA4A-A35C-493D-83B3-ED7A87A4851A}" dt="2021-10-21T06:29:36.480" v="3708" actId="478"/>
          <ac:spMkLst>
            <pc:docMk/>
            <pc:sldMk cId="3679777312" sldId="817"/>
            <ac:spMk id="3" creationId="{3C485201-0851-4E6B-9712-64689E02A009}"/>
          </ac:spMkLst>
        </pc:spChg>
        <pc:picChg chg="add mod">
          <ac:chgData name="Vacha, Tomas" userId="48b08ee8-1678-4d33-8372-e3c786bd74c9" providerId="ADAL" clId="{6327DA4A-A35C-493D-83B3-ED7A87A4851A}" dt="2021-10-21T06:29:43.553" v="3711" actId="14100"/>
          <ac:picMkLst>
            <pc:docMk/>
            <pc:sldMk cId="3679777312" sldId="817"/>
            <ac:picMk id="5" creationId="{2308C746-AB4F-4C02-9C34-85DE44B8C04F}"/>
          </ac:picMkLst>
        </pc:picChg>
        <pc:picChg chg="add mod">
          <ac:chgData name="Vacha, Tomas" userId="48b08ee8-1678-4d33-8372-e3c786bd74c9" providerId="ADAL" clId="{6327DA4A-A35C-493D-83B3-ED7A87A4851A}" dt="2021-10-21T06:31:13.221" v="3717" actId="1076"/>
          <ac:picMkLst>
            <pc:docMk/>
            <pc:sldMk cId="3679777312" sldId="817"/>
            <ac:picMk id="7" creationId="{DCF9FBA6-D461-4A8B-BBB7-0AE717EFF8D0}"/>
          </ac:picMkLst>
        </pc:picChg>
      </pc:sldChg>
      <pc:sldMasterChg chg="addSldLayout delSldLayout">
        <pc:chgData name="Vacha, Tomas" userId="48b08ee8-1678-4d33-8372-e3c786bd74c9" providerId="ADAL" clId="{6327DA4A-A35C-493D-83B3-ED7A87A4851A}" dt="2021-10-21T05:52:32.190" v="2975" actId="47"/>
        <pc:sldMasterMkLst>
          <pc:docMk/>
          <pc:sldMasterMk cId="3834743574" sldId="2147483666"/>
        </pc:sldMasterMkLst>
        <pc:sldLayoutChg chg="add del">
          <pc:chgData name="Vacha, Tomas" userId="48b08ee8-1678-4d33-8372-e3c786bd74c9" providerId="ADAL" clId="{6327DA4A-A35C-493D-83B3-ED7A87A4851A}" dt="2021-10-20T15:52:29.534" v="858" actId="47"/>
          <pc:sldLayoutMkLst>
            <pc:docMk/>
            <pc:sldMasterMk cId="3834743574" sldId="2147483666"/>
            <pc:sldLayoutMk cId="1439646592" sldId="2147483774"/>
          </pc:sldLayoutMkLst>
        </pc:sldLayoutChg>
        <pc:sldLayoutChg chg="del">
          <pc:chgData name="Vacha, Tomas" userId="48b08ee8-1678-4d33-8372-e3c786bd74c9" providerId="ADAL" clId="{6327DA4A-A35C-493D-83B3-ED7A87A4851A}" dt="2021-10-21T05:52:32.190" v="2975" actId="47"/>
          <pc:sldLayoutMkLst>
            <pc:docMk/>
            <pc:sldMasterMk cId="3834743574" sldId="2147483666"/>
            <pc:sldLayoutMk cId="4057286578" sldId="2147483775"/>
          </pc:sldLayoutMkLst>
        </pc:sldLayoutChg>
        <pc:sldLayoutChg chg="del">
          <pc:chgData name="Vacha, Tomas" userId="48b08ee8-1678-4d33-8372-e3c786bd74c9" providerId="ADAL" clId="{6327DA4A-A35C-493D-83B3-ED7A87A4851A}" dt="2021-10-21T05:52:32.190" v="2975" actId="47"/>
          <pc:sldLayoutMkLst>
            <pc:docMk/>
            <pc:sldMasterMk cId="3834743574" sldId="2147483666"/>
            <pc:sldLayoutMk cId="405285105" sldId="2147483776"/>
          </pc:sldLayoutMkLst>
        </pc:sldLayoutChg>
        <pc:sldLayoutChg chg="del">
          <pc:chgData name="Vacha, Tomas" userId="48b08ee8-1678-4d33-8372-e3c786bd74c9" providerId="ADAL" clId="{6327DA4A-A35C-493D-83B3-ED7A87A4851A}" dt="2021-10-21T05:52:32.190" v="2975" actId="47"/>
          <pc:sldLayoutMkLst>
            <pc:docMk/>
            <pc:sldMasterMk cId="3834743574" sldId="2147483666"/>
            <pc:sldLayoutMk cId="3999990073" sldId="2147483777"/>
          </pc:sldLayoutMkLst>
        </pc:sldLayoutChg>
        <pc:sldLayoutChg chg="del">
          <pc:chgData name="Vacha, Tomas" userId="48b08ee8-1678-4d33-8372-e3c786bd74c9" providerId="ADAL" clId="{6327DA4A-A35C-493D-83B3-ED7A87A4851A}" dt="2021-10-21T05:52:32.190" v="2975" actId="47"/>
          <pc:sldLayoutMkLst>
            <pc:docMk/>
            <pc:sldMasterMk cId="3834743574" sldId="2147483666"/>
            <pc:sldLayoutMk cId="3217975741" sldId="2147483778"/>
          </pc:sldLayoutMkLst>
        </pc:sldLayoutChg>
      </pc:sldMasterChg>
    </pc:docChg>
  </pc:docChgLst>
  <pc:docChgLst>
    <pc:chgData name="Škorňa David" userId="S::david.skorna_mestokladno.cz#ext#@campuscvut.onmicrosoft.com::190d5154-e7e6-49f1-be69-7abfbb2b2389" providerId="AD" clId="Web-{E60B71A2-7DB7-43FB-A122-C016B7A617F9}"/>
    <pc:docChg chg="addSld delSld modSld sldOrd">
      <pc:chgData name="Škorňa David" userId="S::david.skorna_mestokladno.cz#ext#@campuscvut.onmicrosoft.com::190d5154-e7e6-49f1-be69-7abfbb2b2389" providerId="AD" clId="Web-{E60B71A2-7DB7-43FB-A122-C016B7A617F9}" dt="2021-10-21T08:57:22.489" v="2294" actId="20577"/>
      <pc:docMkLst>
        <pc:docMk/>
      </pc:docMkLst>
      <pc:sldChg chg="modSp">
        <pc:chgData name="Škorňa David" userId="S::david.skorna_mestokladno.cz#ext#@campuscvut.onmicrosoft.com::190d5154-e7e6-49f1-be69-7abfbb2b2389" providerId="AD" clId="Web-{E60B71A2-7DB7-43FB-A122-C016B7A617F9}" dt="2021-10-21T08:07:51.599" v="1590" actId="20577"/>
        <pc:sldMkLst>
          <pc:docMk/>
          <pc:sldMk cId="3010065708" sldId="388"/>
        </pc:sldMkLst>
        <pc:spChg chg="mod">
          <ac:chgData name="Škorňa David" userId="S::david.skorna_mestokladno.cz#ext#@campuscvut.onmicrosoft.com::190d5154-e7e6-49f1-be69-7abfbb2b2389" providerId="AD" clId="Web-{E60B71A2-7DB7-43FB-A122-C016B7A617F9}" dt="2021-10-21T08:07:51.599" v="1590" actId="20577"/>
          <ac:spMkLst>
            <pc:docMk/>
            <pc:sldMk cId="3010065708" sldId="388"/>
            <ac:spMk id="4" creationId="{00000000-0000-0000-0000-000000000000}"/>
          </ac:spMkLst>
        </pc:spChg>
      </pc:sldChg>
      <pc:sldChg chg="modSp">
        <pc:chgData name="Škorňa David" userId="S::david.skorna_mestokladno.cz#ext#@campuscvut.onmicrosoft.com::190d5154-e7e6-49f1-be69-7abfbb2b2389" providerId="AD" clId="Web-{E60B71A2-7DB7-43FB-A122-C016B7A617F9}" dt="2021-10-21T08:06:59.676" v="1546" actId="20577"/>
        <pc:sldMkLst>
          <pc:docMk/>
          <pc:sldMk cId="3879162656" sldId="521"/>
        </pc:sldMkLst>
        <pc:spChg chg="mod">
          <ac:chgData name="Škorňa David" userId="S::david.skorna_mestokladno.cz#ext#@campuscvut.onmicrosoft.com::190d5154-e7e6-49f1-be69-7abfbb2b2389" providerId="AD" clId="Web-{E60B71A2-7DB7-43FB-A122-C016B7A617F9}" dt="2021-10-21T08:06:59.676" v="1546" actId="20577"/>
          <ac:spMkLst>
            <pc:docMk/>
            <pc:sldMk cId="3879162656" sldId="521"/>
            <ac:spMk id="4" creationId="{00000000-0000-0000-0000-000000000000}"/>
          </ac:spMkLst>
        </pc:spChg>
        <pc:picChg chg="mod">
          <ac:chgData name="Škorňa David" userId="S::david.skorna_mestokladno.cz#ext#@campuscvut.onmicrosoft.com::190d5154-e7e6-49f1-be69-7abfbb2b2389" providerId="AD" clId="Web-{E60B71A2-7DB7-43FB-A122-C016B7A617F9}" dt="2021-10-21T08:06:49.722" v="1544" actId="14100"/>
          <ac:picMkLst>
            <pc:docMk/>
            <pc:sldMk cId="3879162656" sldId="521"/>
            <ac:picMk id="3" creationId="{5F3F8E78-F238-4AAE-ABAE-1016D0A19A2C}"/>
          </ac:picMkLst>
        </pc:picChg>
      </pc:sldChg>
      <pc:sldChg chg="del">
        <pc:chgData name="Škorňa David" userId="S::david.skorna_mestokladno.cz#ext#@campuscvut.onmicrosoft.com::190d5154-e7e6-49f1-be69-7abfbb2b2389" providerId="AD" clId="Web-{E60B71A2-7DB7-43FB-A122-C016B7A617F9}" dt="2021-10-21T05:50:40.087" v="46"/>
        <pc:sldMkLst>
          <pc:docMk/>
          <pc:sldMk cId="1916939785" sldId="523"/>
        </pc:sldMkLst>
      </pc:sldChg>
      <pc:sldChg chg="delSp modSp del">
        <pc:chgData name="Škorňa David" userId="S::david.skorna_mestokladno.cz#ext#@campuscvut.onmicrosoft.com::190d5154-e7e6-49f1-be69-7abfbb2b2389" providerId="AD" clId="Web-{E60B71A2-7DB7-43FB-A122-C016B7A617F9}" dt="2021-10-21T06:20:59.562" v="1305"/>
        <pc:sldMkLst>
          <pc:docMk/>
          <pc:sldMk cId="508392820" sldId="529"/>
        </pc:sldMkLst>
        <pc:spChg chg="mod">
          <ac:chgData name="Škorňa David" userId="S::david.skorna_mestokladno.cz#ext#@campuscvut.onmicrosoft.com::190d5154-e7e6-49f1-be69-7abfbb2b2389" providerId="AD" clId="Web-{E60B71A2-7DB7-43FB-A122-C016B7A617F9}" dt="2021-10-21T06:17:38.457" v="1234" actId="20577"/>
          <ac:spMkLst>
            <pc:docMk/>
            <pc:sldMk cId="508392820" sldId="529"/>
            <ac:spMk id="2" creationId="{00000000-0000-0000-0000-000000000000}"/>
          </ac:spMkLst>
        </pc:spChg>
        <pc:spChg chg="mod">
          <ac:chgData name="Škorňa David" userId="S::david.skorna_mestokladno.cz#ext#@campuscvut.onmicrosoft.com::190d5154-e7e6-49f1-be69-7abfbb2b2389" providerId="AD" clId="Web-{E60B71A2-7DB7-43FB-A122-C016B7A617F9}" dt="2021-10-21T06:17:40.770" v="1236" actId="20577"/>
          <ac:spMkLst>
            <pc:docMk/>
            <pc:sldMk cId="508392820" sldId="529"/>
            <ac:spMk id="4" creationId="{00000000-0000-0000-0000-000000000000}"/>
          </ac:spMkLst>
        </pc:spChg>
        <pc:picChg chg="mod">
          <ac:chgData name="Škorňa David" userId="S::david.skorna_mestokladno.cz#ext#@campuscvut.onmicrosoft.com::190d5154-e7e6-49f1-be69-7abfbb2b2389" providerId="AD" clId="Web-{E60B71A2-7DB7-43FB-A122-C016B7A617F9}" dt="2021-10-21T06:07:59.456" v="598" actId="14100"/>
          <ac:picMkLst>
            <pc:docMk/>
            <pc:sldMk cId="508392820" sldId="529"/>
            <ac:picMk id="11" creationId="{86EF848B-DFCE-4E2F-A1BA-6955497BD167}"/>
          </ac:picMkLst>
        </pc:picChg>
        <pc:picChg chg="del">
          <ac:chgData name="Škorňa David" userId="S::david.skorna_mestokladno.cz#ext#@campuscvut.onmicrosoft.com::190d5154-e7e6-49f1-be69-7abfbb2b2389" providerId="AD" clId="Web-{E60B71A2-7DB7-43FB-A122-C016B7A617F9}" dt="2021-10-21T06:07:27.658" v="585"/>
          <ac:picMkLst>
            <pc:docMk/>
            <pc:sldMk cId="508392820" sldId="529"/>
            <ac:picMk id="14" creationId="{C9F91592-E6E1-479A-B3D4-978B67858FEF}"/>
          </ac:picMkLst>
        </pc:picChg>
        <pc:picChg chg="mod">
          <ac:chgData name="Škorňa David" userId="S::david.skorna_mestokladno.cz#ext#@campuscvut.onmicrosoft.com::190d5154-e7e6-49f1-be69-7abfbb2b2389" providerId="AD" clId="Web-{E60B71A2-7DB7-43FB-A122-C016B7A617F9}" dt="2021-10-21T06:20:07.231" v="1238" actId="1076"/>
          <ac:picMkLst>
            <pc:docMk/>
            <pc:sldMk cId="508392820" sldId="529"/>
            <ac:picMk id="15" creationId="{BD1B8E88-A3B9-4BAD-9D00-16E395286930}"/>
          </ac:picMkLst>
        </pc:picChg>
      </pc:sldChg>
      <pc:sldChg chg="modSp">
        <pc:chgData name="Škorňa David" userId="S::david.skorna_mestokladno.cz#ext#@campuscvut.onmicrosoft.com::190d5154-e7e6-49f1-be69-7abfbb2b2389" providerId="AD" clId="Web-{E60B71A2-7DB7-43FB-A122-C016B7A617F9}" dt="2021-10-21T08:50:07.710" v="2215" actId="20577"/>
        <pc:sldMkLst>
          <pc:docMk/>
          <pc:sldMk cId="164867520" sldId="532"/>
        </pc:sldMkLst>
        <pc:spChg chg="mod">
          <ac:chgData name="Škorňa David" userId="S::david.skorna_mestokladno.cz#ext#@campuscvut.onmicrosoft.com::190d5154-e7e6-49f1-be69-7abfbb2b2389" providerId="AD" clId="Web-{E60B71A2-7DB7-43FB-A122-C016B7A617F9}" dt="2021-10-21T08:50:07.710" v="2215" actId="20577"/>
          <ac:spMkLst>
            <pc:docMk/>
            <pc:sldMk cId="164867520" sldId="532"/>
            <ac:spMk id="4" creationId="{00000000-0000-0000-0000-000000000000}"/>
          </ac:spMkLst>
        </pc:spChg>
      </pc:sldChg>
      <pc:sldChg chg="modSp ord">
        <pc:chgData name="Škorňa David" userId="S::david.skorna_mestokladno.cz#ext#@campuscvut.onmicrosoft.com::190d5154-e7e6-49f1-be69-7abfbb2b2389" providerId="AD" clId="Web-{E60B71A2-7DB7-43FB-A122-C016B7A617F9}" dt="2021-10-21T06:22:25.551" v="1309" actId="20577"/>
        <pc:sldMkLst>
          <pc:docMk/>
          <pc:sldMk cId="2617022563" sldId="539"/>
        </pc:sldMkLst>
        <pc:spChg chg="mod">
          <ac:chgData name="Škorňa David" userId="S::david.skorna_mestokladno.cz#ext#@campuscvut.onmicrosoft.com::190d5154-e7e6-49f1-be69-7abfbb2b2389" providerId="AD" clId="Web-{E60B71A2-7DB7-43FB-A122-C016B7A617F9}" dt="2021-10-21T06:05:34.855" v="474" actId="20577"/>
          <ac:spMkLst>
            <pc:docMk/>
            <pc:sldMk cId="2617022563" sldId="539"/>
            <ac:spMk id="2" creationId="{00000000-0000-0000-0000-000000000000}"/>
          </ac:spMkLst>
        </pc:spChg>
        <pc:spChg chg="mod">
          <ac:chgData name="Škorňa David" userId="S::david.skorna_mestokladno.cz#ext#@campuscvut.onmicrosoft.com::190d5154-e7e6-49f1-be69-7abfbb2b2389" providerId="AD" clId="Web-{E60B71A2-7DB7-43FB-A122-C016B7A617F9}" dt="2021-10-21T06:22:25.551" v="1309" actId="20577"/>
          <ac:spMkLst>
            <pc:docMk/>
            <pc:sldMk cId="2617022563" sldId="539"/>
            <ac:spMk id="4" creationId="{00000000-0000-0000-0000-000000000000}"/>
          </ac:spMkLst>
        </pc:spChg>
      </pc:sldChg>
      <pc:sldChg chg="del">
        <pc:chgData name="Škorňa David" userId="S::david.skorna_mestokladno.cz#ext#@campuscvut.onmicrosoft.com::190d5154-e7e6-49f1-be69-7abfbb2b2389" providerId="AD" clId="Web-{E60B71A2-7DB7-43FB-A122-C016B7A617F9}" dt="2021-10-21T05:24:12.468" v="0"/>
        <pc:sldMkLst>
          <pc:docMk/>
          <pc:sldMk cId="450185407" sldId="545"/>
        </pc:sldMkLst>
      </pc:sldChg>
      <pc:sldChg chg="add del">
        <pc:chgData name="Škorňa David" userId="S::david.skorna_mestokladno.cz#ext#@campuscvut.onmicrosoft.com::190d5154-e7e6-49f1-be69-7abfbb2b2389" providerId="AD" clId="Web-{E60B71A2-7DB7-43FB-A122-C016B7A617F9}" dt="2021-10-21T05:45:39.945" v="5"/>
        <pc:sldMkLst>
          <pc:docMk/>
          <pc:sldMk cId="3113811923" sldId="547"/>
        </pc:sldMkLst>
      </pc:sldChg>
      <pc:sldChg chg="del">
        <pc:chgData name="Škorňa David" userId="S::david.skorna_mestokladno.cz#ext#@campuscvut.onmicrosoft.com::190d5154-e7e6-49f1-be69-7abfbb2b2389" providerId="AD" clId="Web-{E60B71A2-7DB7-43FB-A122-C016B7A617F9}" dt="2021-10-21T06:04:54.603" v="454"/>
        <pc:sldMkLst>
          <pc:docMk/>
          <pc:sldMk cId="4124512408" sldId="548"/>
        </pc:sldMkLst>
      </pc:sldChg>
      <pc:sldChg chg="del">
        <pc:chgData name="Škorňa David" userId="S::david.skorna_mestokladno.cz#ext#@campuscvut.onmicrosoft.com::190d5154-e7e6-49f1-be69-7abfbb2b2389" providerId="AD" clId="Web-{E60B71A2-7DB7-43FB-A122-C016B7A617F9}" dt="2021-10-21T05:50:43.822" v="49"/>
        <pc:sldMkLst>
          <pc:docMk/>
          <pc:sldMk cId="1247383888" sldId="549"/>
        </pc:sldMkLst>
      </pc:sldChg>
      <pc:sldChg chg="del">
        <pc:chgData name="Škorňa David" userId="S::david.skorna_mestokladno.cz#ext#@campuscvut.onmicrosoft.com::190d5154-e7e6-49f1-be69-7abfbb2b2389" providerId="AD" clId="Web-{E60B71A2-7DB7-43FB-A122-C016B7A617F9}" dt="2021-10-21T05:50:38.118" v="44"/>
        <pc:sldMkLst>
          <pc:docMk/>
          <pc:sldMk cId="235079891" sldId="740"/>
        </pc:sldMkLst>
      </pc:sldChg>
      <pc:sldChg chg="del">
        <pc:chgData name="Škorňa David" userId="S::david.skorna_mestokladno.cz#ext#@campuscvut.onmicrosoft.com::190d5154-e7e6-49f1-be69-7abfbb2b2389" providerId="AD" clId="Web-{E60B71A2-7DB7-43FB-A122-C016B7A617F9}" dt="2021-10-21T05:50:39.087" v="45"/>
        <pc:sldMkLst>
          <pc:docMk/>
          <pc:sldMk cId="5630138" sldId="742"/>
        </pc:sldMkLst>
      </pc:sldChg>
      <pc:sldChg chg="del">
        <pc:chgData name="Škorňa David" userId="S::david.skorna_mestokladno.cz#ext#@campuscvut.onmicrosoft.com::190d5154-e7e6-49f1-be69-7abfbb2b2389" providerId="AD" clId="Web-{E60B71A2-7DB7-43FB-A122-C016B7A617F9}" dt="2021-10-21T06:05:06.353" v="455"/>
        <pc:sldMkLst>
          <pc:docMk/>
          <pc:sldMk cId="4235622954" sldId="745"/>
        </pc:sldMkLst>
      </pc:sldChg>
      <pc:sldChg chg="ord">
        <pc:chgData name="Škorňa David" userId="S::david.skorna_mestokladno.cz#ext#@campuscvut.onmicrosoft.com::190d5154-e7e6-49f1-be69-7abfbb2b2389" providerId="AD" clId="Web-{E60B71A2-7DB7-43FB-A122-C016B7A617F9}" dt="2021-10-21T05:50:52.322" v="50"/>
        <pc:sldMkLst>
          <pc:docMk/>
          <pc:sldMk cId="979495377" sldId="746"/>
        </pc:sldMkLst>
      </pc:sldChg>
      <pc:sldChg chg="modSp">
        <pc:chgData name="Škorňa David" userId="S::david.skorna_mestokladno.cz#ext#@campuscvut.onmicrosoft.com::190d5154-e7e6-49f1-be69-7abfbb2b2389" providerId="AD" clId="Web-{E60B71A2-7DB7-43FB-A122-C016B7A617F9}" dt="2021-10-21T08:10:47.416" v="1792" actId="20577"/>
        <pc:sldMkLst>
          <pc:docMk/>
          <pc:sldMk cId="1992896747" sldId="747"/>
        </pc:sldMkLst>
        <pc:spChg chg="mod">
          <ac:chgData name="Škorňa David" userId="S::david.skorna_mestokladno.cz#ext#@campuscvut.onmicrosoft.com::190d5154-e7e6-49f1-be69-7abfbb2b2389" providerId="AD" clId="Web-{E60B71A2-7DB7-43FB-A122-C016B7A617F9}" dt="2021-10-21T08:08:50.132" v="1666" actId="1076"/>
          <ac:spMkLst>
            <pc:docMk/>
            <pc:sldMk cId="1992896747" sldId="747"/>
            <ac:spMk id="2" creationId="{00000000-0000-0000-0000-000000000000}"/>
          </ac:spMkLst>
        </pc:spChg>
        <pc:spChg chg="mod">
          <ac:chgData name="Škorňa David" userId="S::david.skorna_mestokladno.cz#ext#@campuscvut.onmicrosoft.com::190d5154-e7e6-49f1-be69-7abfbb2b2389" providerId="AD" clId="Web-{E60B71A2-7DB7-43FB-A122-C016B7A617F9}" dt="2021-10-21T08:10:47.416" v="1792" actId="20577"/>
          <ac:spMkLst>
            <pc:docMk/>
            <pc:sldMk cId="1992896747" sldId="747"/>
            <ac:spMk id="4" creationId="{00000000-0000-0000-0000-000000000000}"/>
          </ac:spMkLst>
        </pc:spChg>
      </pc:sldChg>
      <pc:sldChg chg="modSp">
        <pc:chgData name="Škorňa David" userId="S::david.skorna_mestokladno.cz#ext#@campuscvut.onmicrosoft.com::190d5154-e7e6-49f1-be69-7abfbb2b2389" providerId="AD" clId="Web-{E60B71A2-7DB7-43FB-A122-C016B7A617F9}" dt="2021-10-21T08:24:50.250" v="2164" actId="20577"/>
        <pc:sldMkLst>
          <pc:docMk/>
          <pc:sldMk cId="3107467210" sldId="748"/>
        </pc:sldMkLst>
        <pc:spChg chg="mod">
          <ac:chgData name="Škorňa David" userId="S::david.skorna_mestokladno.cz#ext#@campuscvut.onmicrosoft.com::190d5154-e7e6-49f1-be69-7abfbb2b2389" providerId="AD" clId="Web-{E60B71A2-7DB7-43FB-A122-C016B7A617F9}" dt="2021-10-21T08:15:35.533" v="2079" actId="20577"/>
          <ac:spMkLst>
            <pc:docMk/>
            <pc:sldMk cId="3107467210" sldId="748"/>
            <ac:spMk id="2" creationId="{00000000-0000-0000-0000-000000000000}"/>
          </ac:spMkLst>
        </pc:spChg>
        <pc:spChg chg="mod">
          <ac:chgData name="Škorňa David" userId="S::david.skorna_mestokladno.cz#ext#@campuscvut.onmicrosoft.com::190d5154-e7e6-49f1-be69-7abfbb2b2389" providerId="AD" clId="Web-{E60B71A2-7DB7-43FB-A122-C016B7A617F9}" dt="2021-10-21T08:24:50.250" v="2164" actId="20577"/>
          <ac:spMkLst>
            <pc:docMk/>
            <pc:sldMk cId="3107467210" sldId="748"/>
            <ac:spMk id="4" creationId="{00000000-0000-0000-0000-000000000000}"/>
          </ac:spMkLst>
        </pc:spChg>
      </pc:sldChg>
      <pc:sldChg chg="del">
        <pc:chgData name="Škorňa David" userId="S::david.skorna_mestokladno.cz#ext#@campuscvut.onmicrosoft.com::190d5154-e7e6-49f1-be69-7abfbb2b2389" providerId="AD" clId="Web-{E60B71A2-7DB7-43FB-A122-C016B7A617F9}" dt="2021-10-21T05:52:16.061" v="75"/>
        <pc:sldMkLst>
          <pc:docMk/>
          <pc:sldMk cId="4148948592" sldId="749"/>
        </pc:sldMkLst>
      </pc:sldChg>
      <pc:sldChg chg="del">
        <pc:chgData name="Škorňa David" userId="S::david.skorna_mestokladno.cz#ext#@campuscvut.onmicrosoft.com::190d5154-e7e6-49f1-be69-7abfbb2b2389" providerId="AD" clId="Web-{E60B71A2-7DB7-43FB-A122-C016B7A617F9}" dt="2021-10-21T05:24:13.608" v="1"/>
        <pc:sldMkLst>
          <pc:docMk/>
          <pc:sldMk cId="4188277730" sldId="750"/>
        </pc:sldMkLst>
      </pc:sldChg>
      <pc:sldChg chg="del">
        <pc:chgData name="Škorňa David" userId="S::david.skorna_mestokladno.cz#ext#@campuscvut.onmicrosoft.com::190d5154-e7e6-49f1-be69-7abfbb2b2389" providerId="AD" clId="Web-{E60B71A2-7DB7-43FB-A122-C016B7A617F9}" dt="2021-10-21T05:24:32.531" v="2"/>
        <pc:sldMkLst>
          <pc:docMk/>
          <pc:sldMk cId="2246166344" sldId="751"/>
        </pc:sldMkLst>
      </pc:sldChg>
      <pc:sldChg chg="del">
        <pc:chgData name="Škorňa David" userId="S::david.skorna_mestokladno.cz#ext#@campuscvut.onmicrosoft.com::190d5154-e7e6-49f1-be69-7abfbb2b2389" providerId="AD" clId="Web-{E60B71A2-7DB7-43FB-A122-C016B7A617F9}" dt="2021-10-21T05:24:33.140" v="3"/>
        <pc:sldMkLst>
          <pc:docMk/>
          <pc:sldMk cId="480561029" sldId="752"/>
        </pc:sldMkLst>
      </pc:sldChg>
      <pc:sldChg chg="del">
        <pc:chgData name="Škorňa David" userId="S::david.skorna_mestokladno.cz#ext#@campuscvut.onmicrosoft.com::190d5154-e7e6-49f1-be69-7abfbb2b2389" providerId="AD" clId="Web-{E60B71A2-7DB7-43FB-A122-C016B7A617F9}" dt="2021-10-21T05:46:31.026" v="23"/>
        <pc:sldMkLst>
          <pc:docMk/>
          <pc:sldMk cId="1367638918" sldId="753"/>
        </pc:sldMkLst>
      </pc:sldChg>
      <pc:sldChg chg="del">
        <pc:chgData name="Škorňa David" userId="S::david.skorna_mestokladno.cz#ext#@campuscvut.onmicrosoft.com::190d5154-e7e6-49f1-be69-7abfbb2b2389" providerId="AD" clId="Web-{E60B71A2-7DB7-43FB-A122-C016B7A617F9}" dt="2021-10-21T05:46:32.198" v="24"/>
        <pc:sldMkLst>
          <pc:docMk/>
          <pc:sldMk cId="2017499825" sldId="754"/>
        </pc:sldMkLst>
      </pc:sldChg>
      <pc:sldChg chg="addSp delSp modSp ord">
        <pc:chgData name="Škorňa David" userId="S::david.skorna_mestokladno.cz#ext#@campuscvut.onmicrosoft.com::190d5154-e7e6-49f1-be69-7abfbb2b2389" providerId="AD" clId="Web-{E60B71A2-7DB7-43FB-A122-C016B7A617F9}" dt="2021-10-21T06:03:46.114" v="453" actId="1076"/>
        <pc:sldMkLst>
          <pc:docMk/>
          <pc:sldMk cId="4077818900" sldId="755"/>
        </pc:sldMkLst>
        <pc:spChg chg="mod">
          <ac:chgData name="Škorňa David" userId="S::david.skorna_mestokladno.cz#ext#@campuscvut.onmicrosoft.com::190d5154-e7e6-49f1-be69-7abfbb2b2389" providerId="AD" clId="Web-{E60B71A2-7DB7-43FB-A122-C016B7A617F9}" dt="2021-10-21T06:03:04.472" v="439" actId="20577"/>
          <ac:spMkLst>
            <pc:docMk/>
            <pc:sldMk cId="4077818900" sldId="755"/>
            <ac:spMk id="2" creationId="{00000000-0000-0000-0000-000000000000}"/>
          </ac:spMkLst>
        </pc:spChg>
        <pc:spChg chg="del">
          <ac:chgData name="Škorňa David" userId="S::david.skorna_mestokladno.cz#ext#@campuscvut.onmicrosoft.com::190d5154-e7e6-49f1-be69-7abfbb2b2389" providerId="AD" clId="Web-{E60B71A2-7DB7-43FB-A122-C016B7A617F9}" dt="2021-10-21T06:03:40.239" v="451"/>
          <ac:spMkLst>
            <pc:docMk/>
            <pc:sldMk cId="4077818900" sldId="755"/>
            <ac:spMk id="4" creationId="{00000000-0000-0000-0000-000000000000}"/>
          </ac:spMkLst>
        </pc:spChg>
        <pc:picChg chg="add mod">
          <ac:chgData name="Škorňa David" userId="S::david.skorna_mestokladno.cz#ext#@campuscvut.onmicrosoft.com::190d5154-e7e6-49f1-be69-7abfbb2b2389" providerId="AD" clId="Web-{E60B71A2-7DB7-43FB-A122-C016B7A617F9}" dt="2021-10-21T06:03:44.255" v="452" actId="1076"/>
          <ac:picMkLst>
            <pc:docMk/>
            <pc:sldMk cId="4077818900" sldId="755"/>
            <ac:picMk id="3" creationId="{CFC192CE-A5F3-445D-A6B4-B0BE23F75D4D}"/>
          </ac:picMkLst>
        </pc:picChg>
        <pc:picChg chg="add mod">
          <ac:chgData name="Škorňa David" userId="S::david.skorna_mestokladno.cz#ext#@campuscvut.onmicrosoft.com::190d5154-e7e6-49f1-be69-7abfbb2b2389" providerId="AD" clId="Web-{E60B71A2-7DB7-43FB-A122-C016B7A617F9}" dt="2021-10-21T06:03:46.114" v="453" actId="1076"/>
          <ac:picMkLst>
            <pc:docMk/>
            <pc:sldMk cId="4077818900" sldId="755"/>
            <ac:picMk id="7" creationId="{66334BF8-DA94-4178-9BCF-213C5A0E4DBE}"/>
          </ac:picMkLst>
        </pc:picChg>
      </pc:sldChg>
      <pc:sldChg chg="addSp delSp modSp ord">
        <pc:chgData name="Škorňa David" userId="S::david.skorna_mestokladno.cz#ext#@campuscvut.onmicrosoft.com::190d5154-e7e6-49f1-be69-7abfbb2b2389" providerId="AD" clId="Web-{E60B71A2-7DB7-43FB-A122-C016B7A617F9}" dt="2021-10-21T06:22:14.800" v="1307" actId="20577"/>
        <pc:sldMkLst>
          <pc:docMk/>
          <pc:sldMk cId="3966379185" sldId="756"/>
        </pc:sldMkLst>
        <pc:spChg chg="mod">
          <ac:chgData name="Škorňa David" userId="S::david.skorna_mestokladno.cz#ext#@campuscvut.onmicrosoft.com::190d5154-e7e6-49f1-be69-7abfbb2b2389" providerId="AD" clId="Web-{E60B71A2-7DB7-43FB-A122-C016B7A617F9}" dt="2021-10-21T06:09:42.915" v="726" actId="20577"/>
          <ac:spMkLst>
            <pc:docMk/>
            <pc:sldMk cId="3966379185" sldId="756"/>
            <ac:spMk id="2" creationId="{00000000-0000-0000-0000-000000000000}"/>
          </ac:spMkLst>
        </pc:spChg>
        <pc:spChg chg="mod">
          <ac:chgData name="Škorňa David" userId="S::david.skorna_mestokladno.cz#ext#@campuscvut.onmicrosoft.com::190d5154-e7e6-49f1-be69-7abfbb2b2389" providerId="AD" clId="Web-{E60B71A2-7DB7-43FB-A122-C016B7A617F9}" dt="2021-10-21T06:22:14.800" v="1307" actId="20577"/>
          <ac:spMkLst>
            <pc:docMk/>
            <pc:sldMk cId="3966379185" sldId="756"/>
            <ac:spMk id="4" creationId="{00000000-0000-0000-0000-000000000000}"/>
          </ac:spMkLst>
        </pc:spChg>
        <pc:picChg chg="add mod">
          <ac:chgData name="Škorňa David" userId="S::david.skorna_mestokladno.cz#ext#@campuscvut.onmicrosoft.com::190d5154-e7e6-49f1-be69-7abfbb2b2389" providerId="AD" clId="Web-{E60B71A2-7DB7-43FB-A122-C016B7A617F9}" dt="2021-10-21T06:16:11.265" v="1106" actId="14100"/>
          <ac:picMkLst>
            <pc:docMk/>
            <pc:sldMk cId="3966379185" sldId="756"/>
            <ac:picMk id="3" creationId="{AEE2DE7E-40BA-41D4-B4CD-129645512FFF}"/>
          </ac:picMkLst>
        </pc:picChg>
        <pc:picChg chg="add del mod">
          <ac:chgData name="Škorňa David" userId="S::david.skorna_mestokladno.cz#ext#@campuscvut.onmicrosoft.com::190d5154-e7e6-49f1-be69-7abfbb2b2389" providerId="AD" clId="Web-{E60B71A2-7DB7-43FB-A122-C016B7A617F9}" dt="2021-10-21T06:14:12.211" v="1031"/>
          <ac:picMkLst>
            <pc:docMk/>
            <pc:sldMk cId="3966379185" sldId="756"/>
            <ac:picMk id="7" creationId="{4B443B29-5491-4BA3-A013-46C8031FD82E}"/>
          </ac:picMkLst>
        </pc:picChg>
        <pc:picChg chg="add mod">
          <ac:chgData name="Škorňa David" userId="S::david.skorna_mestokladno.cz#ext#@campuscvut.onmicrosoft.com::190d5154-e7e6-49f1-be69-7abfbb2b2389" providerId="AD" clId="Web-{E60B71A2-7DB7-43FB-A122-C016B7A617F9}" dt="2021-10-21T06:16:04.405" v="1104" actId="14100"/>
          <ac:picMkLst>
            <pc:docMk/>
            <pc:sldMk cId="3966379185" sldId="756"/>
            <ac:picMk id="10" creationId="{C9CB8CC3-DD60-4362-AC52-70D19CF8E445}"/>
          </ac:picMkLst>
        </pc:picChg>
      </pc:sldChg>
      <pc:sldChg chg="del">
        <pc:chgData name="Škorňa David" userId="S::david.skorna_mestokladno.cz#ext#@campuscvut.onmicrosoft.com::190d5154-e7e6-49f1-be69-7abfbb2b2389" providerId="AD" clId="Web-{E60B71A2-7DB7-43FB-A122-C016B7A617F9}" dt="2021-10-21T05:50:41.931" v="47"/>
        <pc:sldMkLst>
          <pc:docMk/>
          <pc:sldMk cId="2045809334" sldId="757"/>
        </pc:sldMkLst>
      </pc:sldChg>
      <pc:sldChg chg="del">
        <pc:chgData name="Škorňa David" userId="S::david.skorna_mestokladno.cz#ext#@campuscvut.onmicrosoft.com::190d5154-e7e6-49f1-be69-7abfbb2b2389" providerId="AD" clId="Web-{E60B71A2-7DB7-43FB-A122-C016B7A617F9}" dt="2021-10-21T05:50:42.665" v="48"/>
        <pc:sldMkLst>
          <pc:docMk/>
          <pc:sldMk cId="4127400170" sldId="758"/>
        </pc:sldMkLst>
      </pc:sldChg>
      <pc:sldChg chg="modSp add ord replId">
        <pc:chgData name="Škorňa David" userId="S::david.skorna_mestokladno.cz#ext#@campuscvut.onmicrosoft.com::190d5154-e7e6-49f1-be69-7abfbb2b2389" providerId="AD" clId="Web-{E60B71A2-7DB7-43FB-A122-C016B7A617F9}" dt="2021-10-21T05:46:01.650" v="20" actId="20577"/>
        <pc:sldMkLst>
          <pc:docMk/>
          <pc:sldMk cId="126113125" sldId="812"/>
        </pc:sldMkLst>
        <pc:spChg chg="mod">
          <ac:chgData name="Škorňa David" userId="S::david.skorna_mestokladno.cz#ext#@campuscvut.onmicrosoft.com::190d5154-e7e6-49f1-be69-7abfbb2b2389" providerId="AD" clId="Web-{E60B71A2-7DB7-43FB-A122-C016B7A617F9}" dt="2021-10-21T05:46:01.650" v="20" actId="20577"/>
          <ac:spMkLst>
            <pc:docMk/>
            <pc:sldMk cId="126113125" sldId="812"/>
            <ac:spMk id="2" creationId="{00000000-0000-0000-0000-000000000000}"/>
          </ac:spMkLst>
        </pc:spChg>
      </pc:sldChg>
      <pc:sldChg chg="modSp add ord replId">
        <pc:chgData name="Škorňa David" userId="S::david.skorna_mestokladno.cz#ext#@campuscvut.onmicrosoft.com::190d5154-e7e6-49f1-be69-7abfbb2b2389" providerId="AD" clId="Web-{E60B71A2-7DB7-43FB-A122-C016B7A617F9}" dt="2021-10-21T05:46:38.339" v="43" actId="20577"/>
        <pc:sldMkLst>
          <pc:docMk/>
          <pc:sldMk cId="3659721928" sldId="814"/>
        </pc:sldMkLst>
        <pc:spChg chg="mod">
          <ac:chgData name="Škorňa David" userId="S::david.skorna_mestokladno.cz#ext#@campuscvut.onmicrosoft.com::190d5154-e7e6-49f1-be69-7abfbb2b2389" providerId="AD" clId="Web-{E60B71A2-7DB7-43FB-A122-C016B7A617F9}" dt="2021-10-21T05:46:38.339" v="43" actId="20577"/>
          <ac:spMkLst>
            <pc:docMk/>
            <pc:sldMk cId="3659721928" sldId="814"/>
            <ac:spMk id="2" creationId="{00000000-0000-0000-0000-000000000000}"/>
          </ac:spMkLst>
        </pc:spChg>
      </pc:sldChg>
      <pc:sldChg chg="add del replId">
        <pc:chgData name="Škorňa David" userId="S::david.skorna_mestokladno.cz#ext#@campuscvut.onmicrosoft.com::190d5154-e7e6-49f1-be69-7abfbb2b2389" providerId="AD" clId="Web-{E60B71A2-7DB7-43FB-A122-C016B7A617F9}" dt="2021-10-21T06:23:22.726" v="1371"/>
        <pc:sldMkLst>
          <pc:docMk/>
          <pc:sldMk cId="1794763552" sldId="815"/>
        </pc:sldMkLst>
      </pc:sldChg>
      <pc:sldChg chg="addSp modSp add ord replId">
        <pc:chgData name="Škorňa David" userId="S::david.skorna_mestokladno.cz#ext#@campuscvut.onmicrosoft.com::190d5154-e7e6-49f1-be69-7abfbb2b2389" providerId="AD" clId="Web-{E60B71A2-7DB7-43FB-A122-C016B7A617F9}" dt="2021-10-21T08:57:22.489" v="2294" actId="20577"/>
        <pc:sldMkLst>
          <pc:docMk/>
          <pc:sldMk cId="3559365143" sldId="816"/>
        </pc:sldMkLst>
        <pc:spChg chg="mod">
          <ac:chgData name="Škorňa David" userId="S::david.skorna_mestokladno.cz#ext#@campuscvut.onmicrosoft.com::190d5154-e7e6-49f1-be69-7abfbb2b2389" providerId="AD" clId="Web-{E60B71A2-7DB7-43FB-A122-C016B7A617F9}" dt="2021-10-21T06:22:41.833" v="1320" actId="20577"/>
          <ac:spMkLst>
            <pc:docMk/>
            <pc:sldMk cId="3559365143" sldId="816"/>
            <ac:spMk id="2" creationId="{00000000-0000-0000-0000-000000000000}"/>
          </ac:spMkLst>
        </pc:spChg>
        <pc:spChg chg="mod">
          <ac:chgData name="Škorňa David" userId="S::david.skorna_mestokladno.cz#ext#@campuscvut.onmicrosoft.com::190d5154-e7e6-49f1-be69-7abfbb2b2389" providerId="AD" clId="Web-{E60B71A2-7DB7-43FB-A122-C016B7A617F9}" dt="2021-10-21T08:57:22.489" v="2294" actId="20577"/>
          <ac:spMkLst>
            <pc:docMk/>
            <pc:sldMk cId="3559365143" sldId="816"/>
            <ac:spMk id="4" creationId="{00000000-0000-0000-0000-000000000000}"/>
          </ac:spMkLst>
        </pc:spChg>
        <pc:picChg chg="add mod">
          <ac:chgData name="Škorňa David" userId="S::david.skorna_mestokladno.cz#ext#@campuscvut.onmicrosoft.com::190d5154-e7e6-49f1-be69-7abfbb2b2389" providerId="AD" clId="Web-{E60B71A2-7DB7-43FB-A122-C016B7A617F9}" dt="2021-10-21T06:20:43.702" v="1302" actId="1076"/>
          <ac:picMkLst>
            <pc:docMk/>
            <pc:sldMk cId="3559365143" sldId="816"/>
            <ac:picMk id="3" creationId="{85A39F8F-0633-452A-9AD6-9D86DAF7FE82}"/>
          </ac:picMkLst>
        </pc:picChg>
        <pc:picChg chg="add mod">
          <ac:chgData name="Škorňa David" userId="S::david.skorna_mestokladno.cz#ext#@campuscvut.onmicrosoft.com::190d5154-e7e6-49f1-be69-7abfbb2b2389" providerId="AD" clId="Web-{E60B71A2-7DB7-43FB-A122-C016B7A617F9}" dt="2021-10-21T08:56:47.783" v="2290" actId="14100"/>
          <ac:picMkLst>
            <pc:docMk/>
            <pc:sldMk cId="3559365143" sldId="816"/>
            <ac:picMk id="7" creationId="{9BAC7F61-64D1-4C50-95E9-9633A70C5F98}"/>
          </ac:picMkLst>
        </pc:picChg>
      </pc:sldChg>
      <pc:sldChg chg="modSp add del ord replId">
        <pc:chgData name="Škorňa David" userId="S::david.skorna_mestokladno.cz#ext#@campuscvut.onmicrosoft.com::190d5154-e7e6-49f1-be69-7abfbb2b2389" providerId="AD" clId="Web-{E60B71A2-7DB7-43FB-A122-C016B7A617F9}" dt="2021-10-21T08:24:29.718" v="2143"/>
        <pc:sldMkLst>
          <pc:docMk/>
          <pc:sldMk cId="2863434449" sldId="818"/>
        </pc:sldMkLst>
        <pc:spChg chg="mod">
          <ac:chgData name="Škorňa David" userId="S::david.skorna_mestokladno.cz#ext#@campuscvut.onmicrosoft.com::190d5154-e7e6-49f1-be69-7abfbb2b2389" providerId="AD" clId="Web-{E60B71A2-7DB7-43FB-A122-C016B7A617F9}" dt="2021-10-21T08:23:41.201" v="2121" actId="20577"/>
          <ac:spMkLst>
            <pc:docMk/>
            <pc:sldMk cId="2863434449" sldId="818"/>
            <ac:spMk id="2" creationId="{00000000-0000-0000-0000-000000000000}"/>
          </ac:spMkLst>
        </pc:spChg>
        <pc:spChg chg="mod">
          <ac:chgData name="Škorňa David" userId="S::david.skorna_mestokladno.cz#ext#@campuscvut.onmicrosoft.com::190d5154-e7e6-49f1-be69-7abfbb2b2389" providerId="AD" clId="Web-{E60B71A2-7DB7-43FB-A122-C016B7A617F9}" dt="2021-10-21T08:24:12.124" v="2142" actId="20577"/>
          <ac:spMkLst>
            <pc:docMk/>
            <pc:sldMk cId="2863434449" sldId="818"/>
            <ac:spMk id="4" creationId="{00000000-0000-0000-0000-000000000000}"/>
          </ac:spMkLst>
        </pc:spChg>
      </pc:sldChg>
    </pc:docChg>
  </pc:docChgLst>
  <pc:docChgLst>
    <pc:chgData name="Škorňa David" userId="S::david.skorna_mestokladno.cz#ext#@campuscvut.onmicrosoft.com::190d5154-e7e6-49f1-be69-7abfbb2b2389" providerId="AD" clId="Web-{F8CFB3F3-A23F-43ED-8ED3-0B40F713F1CD}"/>
    <pc:docChg chg="modSld">
      <pc:chgData name="Škorňa David" userId="S::david.skorna_mestokladno.cz#ext#@campuscvut.onmicrosoft.com::190d5154-e7e6-49f1-be69-7abfbb2b2389" providerId="AD" clId="Web-{F8CFB3F3-A23F-43ED-8ED3-0B40F713F1CD}" dt="2021-10-21T10:42:09.827" v="90" actId="20577"/>
      <pc:docMkLst>
        <pc:docMk/>
      </pc:docMkLst>
      <pc:sldChg chg="modSp">
        <pc:chgData name="Škorňa David" userId="S::david.skorna_mestokladno.cz#ext#@campuscvut.onmicrosoft.com::190d5154-e7e6-49f1-be69-7abfbb2b2389" providerId="AD" clId="Web-{F8CFB3F3-A23F-43ED-8ED3-0B40F713F1CD}" dt="2021-10-21T10:39:58.230" v="16" actId="20577"/>
        <pc:sldMkLst>
          <pc:docMk/>
          <pc:sldMk cId="2617022563" sldId="539"/>
        </pc:sldMkLst>
        <pc:spChg chg="mod">
          <ac:chgData name="Škorňa David" userId="S::david.skorna_mestokladno.cz#ext#@campuscvut.onmicrosoft.com::190d5154-e7e6-49f1-be69-7abfbb2b2389" providerId="AD" clId="Web-{F8CFB3F3-A23F-43ED-8ED3-0B40F713F1CD}" dt="2021-10-21T10:39:58.230" v="16" actId="20577"/>
          <ac:spMkLst>
            <pc:docMk/>
            <pc:sldMk cId="2617022563" sldId="539"/>
            <ac:spMk id="2" creationId="{00000000-0000-0000-0000-000000000000}"/>
          </ac:spMkLst>
        </pc:spChg>
      </pc:sldChg>
      <pc:sldChg chg="modSp">
        <pc:chgData name="Škorňa David" userId="S::david.skorna_mestokladno.cz#ext#@campuscvut.onmicrosoft.com::190d5154-e7e6-49f1-be69-7abfbb2b2389" providerId="AD" clId="Web-{F8CFB3F3-A23F-43ED-8ED3-0B40F713F1CD}" dt="2021-10-21T10:40:24.293" v="18" actId="20577"/>
        <pc:sldMkLst>
          <pc:docMk/>
          <pc:sldMk cId="1992896747" sldId="747"/>
        </pc:sldMkLst>
        <pc:spChg chg="mod">
          <ac:chgData name="Škorňa David" userId="S::david.skorna_mestokladno.cz#ext#@campuscvut.onmicrosoft.com::190d5154-e7e6-49f1-be69-7abfbb2b2389" providerId="AD" clId="Web-{F8CFB3F3-A23F-43ED-8ED3-0B40F713F1CD}" dt="2021-10-21T10:40:24.293" v="18" actId="20577"/>
          <ac:spMkLst>
            <pc:docMk/>
            <pc:sldMk cId="1992896747" sldId="747"/>
            <ac:spMk id="4" creationId="{00000000-0000-0000-0000-000000000000}"/>
          </ac:spMkLst>
        </pc:spChg>
      </pc:sldChg>
      <pc:sldChg chg="modSp">
        <pc:chgData name="Škorňa David" userId="S::david.skorna_mestokladno.cz#ext#@campuscvut.onmicrosoft.com::190d5154-e7e6-49f1-be69-7abfbb2b2389" providerId="AD" clId="Web-{F8CFB3F3-A23F-43ED-8ED3-0B40F713F1CD}" dt="2021-10-21T10:41:11.341" v="86" actId="20577"/>
        <pc:sldMkLst>
          <pc:docMk/>
          <pc:sldMk cId="3107467210" sldId="748"/>
        </pc:sldMkLst>
        <pc:spChg chg="mod">
          <ac:chgData name="Škorňa David" userId="S::david.skorna_mestokladno.cz#ext#@campuscvut.onmicrosoft.com::190d5154-e7e6-49f1-be69-7abfbb2b2389" providerId="AD" clId="Web-{F8CFB3F3-A23F-43ED-8ED3-0B40F713F1CD}" dt="2021-10-21T10:41:11.341" v="86" actId="20577"/>
          <ac:spMkLst>
            <pc:docMk/>
            <pc:sldMk cId="3107467210" sldId="748"/>
            <ac:spMk id="4" creationId="{00000000-0000-0000-0000-000000000000}"/>
          </ac:spMkLst>
        </pc:spChg>
      </pc:sldChg>
      <pc:sldChg chg="modSp">
        <pc:chgData name="Škorňa David" userId="S::david.skorna_mestokladno.cz#ext#@campuscvut.onmicrosoft.com::190d5154-e7e6-49f1-be69-7abfbb2b2389" providerId="AD" clId="Web-{F8CFB3F3-A23F-43ED-8ED3-0B40F713F1CD}" dt="2021-10-21T10:39:46.386" v="3" actId="20577"/>
        <pc:sldMkLst>
          <pc:docMk/>
          <pc:sldMk cId="3966379185" sldId="756"/>
        </pc:sldMkLst>
        <pc:spChg chg="mod">
          <ac:chgData name="Škorňa David" userId="S::david.skorna_mestokladno.cz#ext#@campuscvut.onmicrosoft.com::190d5154-e7e6-49f1-be69-7abfbb2b2389" providerId="AD" clId="Web-{F8CFB3F3-A23F-43ED-8ED3-0B40F713F1CD}" dt="2021-10-21T10:39:46.386" v="3" actId="20577"/>
          <ac:spMkLst>
            <pc:docMk/>
            <pc:sldMk cId="3966379185" sldId="756"/>
            <ac:spMk id="4" creationId="{00000000-0000-0000-0000-000000000000}"/>
          </ac:spMkLst>
        </pc:spChg>
      </pc:sldChg>
      <pc:sldChg chg="modSp">
        <pc:chgData name="Škorňa David" userId="S::david.skorna_mestokladno.cz#ext#@campuscvut.onmicrosoft.com::190d5154-e7e6-49f1-be69-7abfbb2b2389" providerId="AD" clId="Web-{F8CFB3F3-A23F-43ED-8ED3-0B40F713F1CD}" dt="2021-10-21T10:42:09.827" v="90" actId="20577"/>
        <pc:sldMkLst>
          <pc:docMk/>
          <pc:sldMk cId="2995624318" sldId="798"/>
        </pc:sldMkLst>
        <pc:spChg chg="mod">
          <ac:chgData name="Škorňa David" userId="S::david.skorna_mestokladno.cz#ext#@campuscvut.onmicrosoft.com::190d5154-e7e6-49f1-be69-7abfbb2b2389" providerId="AD" clId="Web-{F8CFB3F3-A23F-43ED-8ED3-0B40F713F1CD}" dt="2021-10-21T10:42:09.827" v="90" actId="20577"/>
          <ac:spMkLst>
            <pc:docMk/>
            <pc:sldMk cId="2995624318" sldId="798"/>
            <ac:spMk id="3" creationId="{AF3E9C84-D316-4E5F-A632-844D978DC1EA}"/>
          </ac:spMkLst>
        </pc:spChg>
      </pc:sldChg>
    </pc:docChg>
  </pc:docChgLst>
  <pc:docChgLst>
    <pc:chgData name="Vacha, Tomas" userId="S::vachato1@cvut.cz::48b08ee8-1678-4d33-8372-e3c786bd74c9" providerId="AD" clId="Web-{162D3723-48E2-40F2-904F-CCA41C3E6E32}"/>
    <pc:docChg chg="addSld modSld">
      <pc:chgData name="Vacha, Tomas" userId="S::vachato1@cvut.cz::48b08ee8-1678-4d33-8372-e3c786bd74c9" providerId="AD" clId="Web-{162D3723-48E2-40F2-904F-CCA41C3E6E32}" dt="2021-10-20T15:30:19.255" v="39" actId="20577"/>
      <pc:docMkLst>
        <pc:docMk/>
      </pc:docMkLst>
      <pc:sldChg chg="modSp new">
        <pc:chgData name="Vacha, Tomas" userId="S::vachato1@cvut.cz::48b08ee8-1678-4d33-8372-e3c786bd74c9" providerId="AD" clId="Web-{162D3723-48E2-40F2-904F-CCA41C3E6E32}" dt="2021-10-20T15:30:19.255" v="39" actId="20577"/>
        <pc:sldMkLst>
          <pc:docMk/>
          <pc:sldMk cId="2073341613" sldId="759"/>
        </pc:sldMkLst>
        <pc:spChg chg="mod">
          <ac:chgData name="Vacha, Tomas" userId="S::vachato1@cvut.cz::48b08ee8-1678-4d33-8372-e3c786bd74c9" providerId="AD" clId="Web-{162D3723-48E2-40F2-904F-CCA41C3E6E32}" dt="2021-10-20T15:30:19.255" v="39" actId="20577"/>
          <ac:spMkLst>
            <pc:docMk/>
            <pc:sldMk cId="2073341613" sldId="759"/>
            <ac:spMk id="2" creationId="{C2E9E8E3-2305-4362-AC18-436E41D8C647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nfo\Desktop\_ECOTEN\OSTATN&#205;\SECAP%20Kladno\08_N&#225;vrh\SECAP_n&#225;vrh%20_II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nfo\Desktop\_ECOTEN\OSTATN&#205;\SECAP%20Kladno\08_N&#225;vrh\SECAP_n&#225;vrh%20_II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8C-47C8-ABE8-7711B3871A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8C-47C8-ABE8-7711B3871AB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88C-47C8-ABE8-7711B3871AB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3</c:v>
                </c:pt>
                <c:pt idx="1">
                  <c:v>1</c:v>
                </c:pt>
                <c:pt idx="2">
                  <c:v>3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88C-47C8-ABE8-7711B3871A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6726488"/>
        <c:axId val="343544520"/>
      </c:barChart>
      <c:catAx>
        <c:axId val="3467264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12700" cap="rnd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cs-CZ"/>
          </a:p>
        </c:txPr>
        <c:crossAx val="343544520"/>
        <c:crosses val="autoZero"/>
        <c:auto val="1"/>
        <c:lblAlgn val="ctr"/>
        <c:lblOffset val="100"/>
        <c:noMultiLvlLbl val="0"/>
      </c:catAx>
      <c:valAx>
        <c:axId val="343544520"/>
        <c:scaling>
          <c:orientation val="minMax"/>
        </c:scaling>
        <c:delete val="0"/>
        <c:axPos val="l"/>
        <c:majorGridlines>
          <c:spPr>
            <a:ln w="12700" cap="rnd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12700" cap="rnd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46726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cs-CZ"/>
        </a:p>
      </c:txPr>
    </c:legend>
    <c:plotVisOnly val="1"/>
    <c:dispBlanksAs val="gap"/>
    <c:showDLblsOverMax val="0"/>
  </c:chart>
  <c:spPr>
    <a:noFill/>
    <a:ln w="12700" cap="rnd" cmpd="sng" algn="ctr">
      <a:noFill/>
      <a:prstDash val="solid"/>
    </a:ln>
    <a:effectLst/>
  </c:spPr>
  <c:txPr>
    <a:bodyPr/>
    <a:lstStyle/>
    <a:p>
      <a:pPr>
        <a:defRPr sz="1800"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9B4-42C9-8BC4-3B522E2CAFA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9B4-42C9-8BC4-3B522E2CAFA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9B4-42C9-8BC4-3B522E2CAFA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9B4-42C9-8BC4-3B522E2CAFAC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9B4-42C9-8BC4-3B522E2CAF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cs-CZ"/>
        </a:p>
      </c:txPr>
    </c:legend>
    <c:plotVisOnly val="1"/>
    <c:dispBlanksAs val="gap"/>
    <c:showDLblsOverMax val="0"/>
  </c:chart>
  <c:spPr>
    <a:noFill/>
    <a:ln w="12700" cap="rnd" cmpd="sng" algn="ctr">
      <a:noFill/>
      <a:prstDash val="solid"/>
    </a:ln>
    <a:effectLst/>
  </c:spPr>
  <c:txPr>
    <a:bodyPr/>
    <a:lstStyle/>
    <a:p>
      <a:pPr>
        <a:defRPr sz="1800"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8C-47C8-ABE8-7711B3871A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8C-47C8-ABE8-7711B3871AB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88C-47C8-ABE8-7711B3871AB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3</c:v>
                </c:pt>
                <c:pt idx="1">
                  <c:v>1</c:v>
                </c:pt>
                <c:pt idx="2">
                  <c:v>3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88C-47C8-ABE8-7711B3871A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1767320"/>
        <c:axId val="431773200"/>
      </c:barChart>
      <c:catAx>
        <c:axId val="4317673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12700" cap="rnd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cs-CZ"/>
          </a:p>
        </c:txPr>
        <c:crossAx val="431773200"/>
        <c:crosses val="autoZero"/>
        <c:auto val="1"/>
        <c:lblAlgn val="ctr"/>
        <c:lblOffset val="100"/>
        <c:noMultiLvlLbl val="0"/>
      </c:catAx>
      <c:valAx>
        <c:axId val="431773200"/>
        <c:scaling>
          <c:orientation val="minMax"/>
        </c:scaling>
        <c:delete val="0"/>
        <c:axPos val="l"/>
        <c:majorGridlines>
          <c:spPr>
            <a:ln w="12700" cap="rnd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12700" cap="rnd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31767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cs-CZ"/>
        </a:p>
      </c:txPr>
    </c:legend>
    <c:plotVisOnly val="1"/>
    <c:dispBlanksAs val="gap"/>
    <c:showDLblsOverMax val="0"/>
  </c:chart>
  <c:spPr>
    <a:noFill/>
    <a:ln w="12700" cap="rnd" cmpd="sng" algn="ctr">
      <a:noFill/>
      <a:prstDash val="solid"/>
    </a:ln>
    <a:effectLst/>
  </c:spPr>
  <c:txPr>
    <a:bodyPr/>
    <a:lstStyle/>
    <a:p>
      <a:pPr>
        <a:defRPr sz="1800"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9B4-42C9-8BC4-3B522E2CAFA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9B4-42C9-8BC4-3B522E2CAFA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9B4-42C9-8BC4-3B522E2CAFA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9B4-42C9-8BC4-3B522E2CAFAC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9B4-42C9-8BC4-3B522E2CAF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cs-CZ"/>
        </a:p>
      </c:txPr>
    </c:legend>
    <c:plotVisOnly val="1"/>
    <c:dispBlanksAs val="gap"/>
    <c:showDLblsOverMax val="0"/>
  </c:chart>
  <c:spPr>
    <a:noFill/>
    <a:ln w="12700" cap="rnd" cmpd="sng" algn="ctr">
      <a:noFill/>
      <a:prstDash val="solid"/>
    </a:ln>
    <a:effectLst/>
  </c:spPr>
  <c:txPr>
    <a:bodyPr/>
    <a:lstStyle/>
    <a:p>
      <a:pPr>
        <a:defRPr sz="1800"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8C-47C8-ABE8-7711B3871A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8C-47C8-ABE8-7711B3871AB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88C-47C8-ABE8-7711B3871AB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3</c:v>
                </c:pt>
                <c:pt idx="1">
                  <c:v>1</c:v>
                </c:pt>
                <c:pt idx="2">
                  <c:v>3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88C-47C8-ABE8-7711B3871A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0872448"/>
        <c:axId val="90886528"/>
      </c:barChart>
      <c:catAx>
        <c:axId val="908724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12700" cap="rnd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cs-CZ"/>
          </a:p>
        </c:txPr>
        <c:crossAx val="90886528"/>
        <c:crosses val="autoZero"/>
        <c:auto val="1"/>
        <c:lblAlgn val="ctr"/>
        <c:lblOffset val="100"/>
        <c:noMultiLvlLbl val="0"/>
      </c:catAx>
      <c:valAx>
        <c:axId val="90886528"/>
        <c:scaling>
          <c:orientation val="minMax"/>
        </c:scaling>
        <c:delete val="0"/>
        <c:axPos val="l"/>
        <c:majorGridlines>
          <c:spPr>
            <a:ln w="12700" cap="rnd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12700" cap="rnd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90872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cs-CZ"/>
        </a:p>
      </c:txPr>
    </c:legend>
    <c:plotVisOnly val="1"/>
    <c:dispBlanksAs val="gap"/>
    <c:showDLblsOverMax val="0"/>
  </c:chart>
  <c:spPr>
    <a:noFill/>
    <a:ln w="12700" cap="rnd" cmpd="sng" algn="ctr">
      <a:noFill/>
      <a:prstDash val="solid"/>
    </a:ln>
    <a:effectLst/>
  </c:spPr>
  <c:txPr>
    <a:bodyPr/>
    <a:lstStyle/>
    <a:p>
      <a:pPr>
        <a:defRPr sz="1800"/>
      </a:pPr>
      <a:endParaRPr lang="cs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9B4-42C9-8BC4-3B522E2CAFA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9B4-42C9-8BC4-3B522E2CAFA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9B4-42C9-8BC4-3B522E2CAFA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9B4-42C9-8BC4-3B522E2CAFAC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9B4-42C9-8BC4-3B522E2CAF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cs-CZ"/>
        </a:p>
      </c:txPr>
    </c:legend>
    <c:plotVisOnly val="1"/>
    <c:dispBlanksAs val="gap"/>
    <c:showDLblsOverMax val="0"/>
  </c:chart>
  <c:spPr>
    <a:noFill/>
    <a:ln w="12700" cap="rnd" cmpd="sng" algn="ctr">
      <a:noFill/>
      <a:prstDash val="solid"/>
    </a:ln>
    <a:effectLst/>
  </c:spPr>
  <c:txPr>
    <a:bodyPr/>
    <a:lstStyle/>
    <a:p>
      <a:pPr>
        <a:defRPr sz="1800"/>
      </a:pPr>
      <a:endParaRPr lang="cs-CZ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cs-CZ" dirty="0"/>
              <a:t>Městské budovy - spotřeby</a:t>
            </a:r>
            <a:r>
              <a:rPr lang="cs-CZ" baseline="0" dirty="0"/>
              <a:t> energií [</a:t>
            </a:r>
            <a:r>
              <a:rPr lang="cs-CZ" baseline="0" dirty="0" err="1"/>
              <a:t>MWh</a:t>
            </a:r>
            <a:r>
              <a:rPr lang="cs-CZ" baseline="0"/>
              <a:t>]</a:t>
            </a:r>
            <a:endParaRPr lang="cs-CZ" baseline="-250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2019</c:v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'Měst. budovy'!$E$17:$J$17</c:f>
              <c:strCache>
                <c:ptCount val="6"/>
                <c:pt idx="0">
                  <c:v>Zelená EE</c:v>
                </c:pt>
                <c:pt idx="1">
                  <c:v>EE z KVET</c:v>
                </c:pt>
                <c:pt idx="2">
                  <c:v>EE z FVE</c:v>
                </c:pt>
                <c:pt idx="3">
                  <c:v>EE</c:v>
                </c:pt>
                <c:pt idx="4">
                  <c:v>ZP</c:v>
                </c:pt>
                <c:pt idx="5">
                  <c:v>Teplo</c:v>
                </c:pt>
              </c:strCache>
            </c:strRef>
          </c:cat>
          <c:val>
            <c:numRef>
              <c:f>'Měst. budovy'!$E$18:$J$18</c:f>
              <c:numCache>
                <c:formatCode>_-* #\ ##0_-;\-* #\ ##0_-;_-* "-"??_-;_-@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8633.5794439373731</c:v>
                </c:pt>
                <c:pt idx="4">
                  <c:v>13021.319612736006</c:v>
                </c:pt>
                <c:pt idx="5">
                  <c:v>12393.093271111111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2B-42AD-A488-49B3DC0C0865}"/>
            </c:ext>
          </c:extLst>
        </c:ser>
        <c:ser>
          <c:idx val="1"/>
          <c:order val="1"/>
          <c:tx>
            <c:v>2030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'Měst. budovy'!$E$17:$J$17</c:f>
              <c:strCache>
                <c:ptCount val="6"/>
                <c:pt idx="0">
                  <c:v>Zelená EE</c:v>
                </c:pt>
                <c:pt idx="1">
                  <c:v>EE z KVET</c:v>
                </c:pt>
                <c:pt idx="2">
                  <c:v>EE z FVE</c:v>
                </c:pt>
                <c:pt idx="3">
                  <c:v>EE</c:v>
                </c:pt>
                <c:pt idx="4">
                  <c:v>ZP</c:v>
                </c:pt>
                <c:pt idx="5">
                  <c:v>Teplo</c:v>
                </c:pt>
              </c:strCache>
            </c:strRef>
          </c:cat>
          <c:val>
            <c:numRef>
              <c:f>'Měst. budovy'!$E$37:$J$37</c:f>
              <c:numCache>
                <c:formatCode>_-* #\ ##0_-;\-* #\ ##0_-;_-* "-"??_-;_-@</c:formatCode>
                <c:ptCount val="6"/>
                <c:pt idx="0">
                  <c:v>863.3579443937374</c:v>
                </c:pt>
                <c:pt idx="1">
                  <c:v>1984.2010838454867</c:v>
                </c:pt>
                <c:pt idx="2">
                  <c:v>935.10503060606095</c:v>
                </c:pt>
                <c:pt idx="3">
                  <c:v>3347.8025477436022</c:v>
                </c:pt>
                <c:pt idx="4">
                  <c:v>10416.313310037211</c:v>
                </c:pt>
                <c:pt idx="5">
                  <c:v>6775.4837313333346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2B-42AD-A488-49B3DC0C086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54148240"/>
        <c:axId val="1654144912"/>
      </c:barChart>
      <c:catAx>
        <c:axId val="1654148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cs-CZ"/>
          </a:p>
        </c:txPr>
        <c:crossAx val="1654144912"/>
        <c:crosses val="autoZero"/>
        <c:auto val="1"/>
        <c:lblAlgn val="ctr"/>
        <c:lblOffset val="100"/>
        <c:noMultiLvlLbl val="0"/>
      </c:catAx>
      <c:valAx>
        <c:axId val="1654144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_-;\-* #\ ##0_-;_-* &quot;-&quot;??_-;_-@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cs-CZ"/>
          </a:p>
        </c:txPr>
        <c:crossAx val="1654148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cs-CZ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cs-CZ"/>
              <a:t>Městské budovy - ekvivalentní</a:t>
            </a:r>
            <a:r>
              <a:rPr lang="cs-CZ" baseline="0"/>
              <a:t> emise CO</a:t>
            </a:r>
            <a:r>
              <a:rPr lang="cs-CZ" baseline="-25000"/>
              <a:t>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2019</c:v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'Měst. budovy'!$E$17:$J$17</c:f>
              <c:strCache>
                <c:ptCount val="6"/>
                <c:pt idx="0">
                  <c:v>Zelená EE</c:v>
                </c:pt>
                <c:pt idx="1">
                  <c:v>EE z KVET</c:v>
                </c:pt>
                <c:pt idx="2">
                  <c:v>EE z FVE</c:v>
                </c:pt>
                <c:pt idx="3">
                  <c:v>EE</c:v>
                </c:pt>
                <c:pt idx="4">
                  <c:v>ZP</c:v>
                </c:pt>
                <c:pt idx="5">
                  <c:v>Teplo</c:v>
                </c:pt>
              </c:strCache>
            </c:strRef>
          </c:cat>
          <c:val>
            <c:numRef>
              <c:f>'Měst. budovy'!$E$20:$J$20</c:f>
              <c:numCache>
                <c:formatCode>_-* #\ ##0_-;\-* #\ ##0_-;_-* "-"??_-;_-@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7815.9205895846962</c:v>
                </c:pt>
                <c:pt idx="4">
                  <c:v>2630.3065617726734</c:v>
                </c:pt>
                <c:pt idx="5">
                  <c:v>4578.6392149340782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D0-4383-BBCD-C7FD7EB9F143}"/>
            </c:ext>
          </c:extLst>
        </c:ser>
        <c:ser>
          <c:idx val="1"/>
          <c:order val="1"/>
          <c:tx>
            <c:v>2030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'Měst. budovy'!$E$17:$J$17</c:f>
              <c:strCache>
                <c:ptCount val="6"/>
                <c:pt idx="0">
                  <c:v>Zelená EE</c:v>
                </c:pt>
                <c:pt idx="1">
                  <c:v>EE z KVET</c:v>
                </c:pt>
                <c:pt idx="2">
                  <c:v>EE z FVE</c:v>
                </c:pt>
                <c:pt idx="3">
                  <c:v>EE</c:v>
                </c:pt>
                <c:pt idx="4">
                  <c:v>ZP</c:v>
                </c:pt>
                <c:pt idx="5">
                  <c:v>Teplo</c:v>
                </c:pt>
              </c:strCache>
            </c:strRef>
          </c:cat>
          <c:val>
            <c:numRef>
              <c:f>'Měst. budovy'!$E$39:$J$39</c:f>
              <c:numCache>
                <c:formatCode>_-* #\ ##0_-;\-* #\ ##0_-;_-* "-"??_-;_-@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3030.7428144589076</c:v>
                </c:pt>
                <c:pt idx="4">
                  <c:v>2104.0952886275168</c:v>
                </c:pt>
                <c:pt idx="5">
                  <c:v>2503.2084269667839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D0-4383-BBCD-C7FD7EB9F14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54148240"/>
        <c:axId val="1654144912"/>
      </c:barChart>
      <c:catAx>
        <c:axId val="1654148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cs-CZ"/>
          </a:p>
        </c:txPr>
        <c:crossAx val="1654144912"/>
        <c:crosses val="autoZero"/>
        <c:auto val="1"/>
        <c:lblAlgn val="ctr"/>
        <c:lblOffset val="100"/>
        <c:noMultiLvlLbl val="0"/>
      </c:catAx>
      <c:valAx>
        <c:axId val="1654144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_-;\-* #\ ##0_-;_-* &quot;-&quot;??_-;_-@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cs-CZ"/>
          </a:p>
        </c:txPr>
        <c:crossAx val="1654148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79A566-D0F3-4F0B-953A-2647274E1FE3}" type="doc">
      <dgm:prSet loTypeId="urn:microsoft.com/office/officeart/2005/8/layout/balance1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4E475BD1-ACE7-4710-97DD-DC543F223351}">
      <dgm:prSet phldrT="[Text]" custT="1"/>
      <dgm:spPr/>
      <dgm:t>
        <a:bodyPr/>
        <a:lstStyle/>
        <a:p>
          <a:r>
            <a:rPr lang="cs-CZ" sz="2000" dirty="0"/>
            <a:t>Produkce obnovitelné energie</a:t>
          </a:r>
        </a:p>
      </dgm:t>
    </dgm:pt>
    <dgm:pt modelId="{B5D599D5-BD0E-4430-9C3A-0753B12889E4}" type="parTrans" cxnId="{69CE2C24-9F1C-431C-B7F0-AF7E8B53A40B}">
      <dgm:prSet/>
      <dgm:spPr/>
      <dgm:t>
        <a:bodyPr/>
        <a:lstStyle/>
        <a:p>
          <a:endParaRPr lang="cs-CZ"/>
        </a:p>
      </dgm:t>
    </dgm:pt>
    <dgm:pt modelId="{6B6C8F69-1F5A-4ED3-8BAA-7B2A905111CD}" type="sibTrans" cxnId="{69CE2C24-9F1C-431C-B7F0-AF7E8B53A40B}">
      <dgm:prSet/>
      <dgm:spPr/>
      <dgm:t>
        <a:bodyPr/>
        <a:lstStyle/>
        <a:p>
          <a:endParaRPr lang="cs-CZ"/>
        </a:p>
      </dgm:t>
    </dgm:pt>
    <dgm:pt modelId="{16D5306F-B23C-4627-AF1E-06830248FF08}">
      <dgm:prSet phldrT="[Text]" custT="1"/>
      <dgm:spPr/>
      <dgm:t>
        <a:bodyPr/>
        <a:lstStyle/>
        <a:p>
          <a:r>
            <a:rPr lang="cs-CZ" sz="1800" dirty="0"/>
            <a:t>Fotovoltaické elektrárny, kogenerace z biomasy</a:t>
          </a:r>
        </a:p>
      </dgm:t>
    </dgm:pt>
    <dgm:pt modelId="{CD479AC9-1922-4CDA-88B5-5220424292A8}" type="parTrans" cxnId="{E6992D37-8892-4014-A3F1-08BA04B02C2C}">
      <dgm:prSet/>
      <dgm:spPr/>
      <dgm:t>
        <a:bodyPr/>
        <a:lstStyle/>
        <a:p>
          <a:endParaRPr lang="cs-CZ"/>
        </a:p>
      </dgm:t>
    </dgm:pt>
    <dgm:pt modelId="{5B3F3798-FF28-4220-BACF-E824A4A67FC8}" type="sibTrans" cxnId="{E6992D37-8892-4014-A3F1-08BA04B02C2C}">
      <dgm:prSet/>
      <dgm:spPr/>
      <dgm:t>
        <a:bodyPr/>
        <a:lstStyle/>
        <a:p>
          <a:endParaRPr lang="cs-CZ"/>
        </a:p>
      </dgm:t>
    </dgm:pt>
    <dgm:pt modelId="{95E08AE2-140C-4D5F-AA53-C3FFE3C2E9DD}">
      <dgm:prSet phldrT="[Text]" custT="1"/>
      <dgm:spPr/>
      <dgm:t>
        <a:bodyPr/>
        <a:lstStyle/>
        <a:p>
          <a:r>
            <a:rPr lang="cs-CZ" sz="2000" dirty="0"/>
            <a:t>Spotřeba energie </a:t>
          </a:r>
          <a:r>
            <a:rPr lang="cs-CZ" sz="2000" b="1" dirty="0"/>
            <a:t>v dané části města</a:t>
          </a:r>
        </a:p>
      </dgm:t>
    </dgm:pt>
    <dgm:pt modelId="{01E3DEF3-0C4C-4323-AF37-26DDEE98453F}" type="parTrans" cxnId="{F55155C3-4975-400E-B5BD-EB42B331EFF1}">
      <dgm:prSet/>
      <dgm:spPr/>
      <dgm:t>
        <a:bodyPr/>
        <a:lstStyle/>
        <a:p>
          <a:endParaRPr lang="cs-CZ"/>
        </a:p>
      </dgm:t>
    </dgm:pt>
    <dgm:pt modelId="{9DAABC51-42F9-4AF2-AF0B-4CDB4C2CA310}" type="sibTrans" cxnId="{F55155C3-4975-400E-B5BD-EB42B331EFF1}">
      <dgm:prSet/>
      <dgm:spPr/>
      <dgm:t>
        <a:bodyPr/>
        <a:lstStyle/>
        <a:p>
          <a:endParaRPr lang="cs-CZ"/>
        </a:p>
      </dgm:t>
    </dgm:pt>
    <dgm:pt modelId="{A964C68C-A9DF-448C-BF99-940F1469E61F}">
      <dgm:prSet phldrT="[Text]" custT="1"/>
      <dgm:spPr/>
      <dgm:t>
        <a:bodyPr/>
        <a:lstStyle/>
        <a:p>
          <a:r>
            <a:rPr lang="cs-CZ" sz="2000" dirty="0"/>
            <a:t>elektřina</a:t>
          </a:r>
        </a:p>
      </dgm:t>
    </dgm:pt>
    <dgm:pt modelId="{7BCCB52F-02A5-4B15-A25A-8E78CB1948AC}" type="parTrans" cxnId="{D7E57C88-C71D-43BC-B4F4-501B920FAB10}">
      <dgm:prSet/>
      <dgm:spPr/>
      <dgm:t>
        <a:bodyPr/>
        <a:lstStyle/>
        <a:p>
          <a:endParaRPr lang="cs-CZ"/>
        </a:p>
      </dgm:t>
    </dgm:pt>
    <dgm:pt modelId="{4B0F7B17-49C6-4C77-B583-5E86BDC8313A}" type="sibTrans" cxnId="{D7E57C88-C71D-43BC-B4F4-501B920FAB10}">
      <dgm:prSet/>
      <dgm:spPr/>
      <dgm:t>
        <a:bodyPr/>
        <a:lstStyle/>
        <a:p>
          <a:endParaRPr lang="cs-CZ"/>
        </a:p>
      </dgm:t>
    </dgm:pt>
    <dgm:pt modelId="{C1CC0F16-D0EA-49CD-B7AC-B31843E8ED5F}">
      <dgm:prSet phldrT="[Text]" custT="1"/>
      <dgm:spPr>
        <a:solidFill>
          <a:srgbClr val="FF0000"/>
        </a:solidFill>
      </dgm:spPr>
      <dgm:t>
        <a:bodyPr/>
        <a:lstStyle/>
        <a:p>
          <a:r>
            <a:rPr lang="cs-CZ" sz="2000" dirty="0"/>
            <a:t>chlazení</a:t>
          </a:r>
        </a:p>
      </dgm:t>
    </dgm:pt>
    <dgm:pt modelId="{78388E16-177A-4C50-9930-D127E6CDAD9D}" type="parTrans" cxnId="{D6DFC8AA-762D-41DD-9016-2E7C815FDA2A}">
      <dgm:prSet/>
      <dgm:spPr/>
      <dgm:t>
        <a:bodyPr/>
        <a:lstStyle/>
        <a:p>
          <a:endParaRPr lang="cs-CZ"/>
        </a:p>
      </dgm:t>
    </dgm:pt>
    <dgm:pt modelId="{371B7D8D-466F-4ED0-93BF-F82F472661DD}" type="sibTrans" cxnId="{D6DFC8AA-762D-41DD-9016-2E7C815FDA2A}">
      <dgm:prSet/>
      <dgm:spPr/>
      <dgm:t>
        <a:bodyPr/>
        <a:lstStyle/>
        <a:p>
          <a:endParaRPr lang="cs-CZ"/>
        </a:p>
      </dgm:t>
    </dgm:pt>
    <dgm:pt modelId="{2ADC3B6C-7F14-484D-881D-1F54F1CB0DA3}">
      <dgm:prSet phldrT="[Text]" custT="1"/>
      <dgm:spPr>
        <a:solidFill>
          <a:srgbClr val="FF0000"/>
        </a:solidFill>
      </dgm:spPr>
      <dgm:t>
        <a:bodyPr/>
        <a:lstStyle/>
        <a:p>
          <a:r>
            <a:rPr lang="cs-CZ" sz="2000" dirty="0"/>
            <a:t>vytápění</a:t>
          </a:r>
        </a:p>
      </dgm:t>
    </dgm:pt>
    <dgm:pt modelId="{56082182-7E67-4F7D-BD98-36B10D7280BE}" type="parTrans" cxnId="{27C5BEA9-24DD-4B0B-8A80-AD72B9423108}">
      <dgm:prSet/>
      <dgm:spPr/>
      <dgm:t>
        <a:bodyPr/>
        <a:lstStyle/>
        <a:p>
          <a:endParaRPr lang="cs-CZ"/>
        </a:p>
      </dgm:t>
    </dgm:pt>
    <dgm:pt modelId="{6F161DE2-A063-4A45-AB9A-0002483CD1FF}" type="sibTrans" cxnId="{27C5BEA9-24DD-4B0B-8A80-AD72B9423108}">
      <dgm:prSet/>
      <dgm:spPr/>
      <dgm:t>
        <a:bodyPr/>
        <a:lstStyle/>
        <a:p>
          <a:endParaRPr lang="cs-CZ"/>
        </a:p>
      </dgm:t>
    </dgm:pt>
    <dgm:pt modelId="{5A9CA247-EFFE-4630-AA92-EE20608E1127}">
      <dgm:prSet custT="1"/>
      <dgm:spPr>
        <a:solidFill>
          <a:srgbClr val="FF0000"/>
        </a:solidFill>
      </dgm:spPr>
      <dgm:t>
        <a:bodyPr/>
        <a:lstStyle/>
        <a:p>
          <a:r>
            <a:rPr lang="cs-CZ" sz="1600" dirty="0"/>
            <a:t>Tepelná čerpadla, solární výtopna, kogenerace z biomasy, odpadní teplo</a:t>
          </a:r>
        </a:p>
      </dgm:t>
    </dgm:pt>
    <dgm:pt modelId="{E94D72CA-F7F7-4E9E-B5DB-AB895F3E2012}" type="parTrans" cxnId="{6C753BE7-6DA1-44E0-98E3-A7EF73180C90}">
      <dgm:prSet/>
      <dgm:spPr/>
      <dgm:t>
        <a:bodyPr/>
        <a:lstStyle/>
        <a:p>
          <a:endParaRPr lang="cs-CZ"/>
        </a:p>
      </dgm:t>
    </dgm:pt>
    <dgm:pt modelId="{FEEBA49D-D1C1-462C-9C63-0007444EC753}" type="sibTrans" cxnId="{6C753BE7-6DA1-44E0-98E3-A7EF73180C90}">
      <dgm:prSet/>
      <dgm:spPr/>
      <dgm:t>
        <a:bodyPr/>
        <a:lstStyle/>
        <a:p>
          <a:endParaRPr lang="cs-CZ"/>
        </a:p>
      </dgm:t>
    </dgm:pt>
    <dgm:pt modelId="{931A650A-DD77-465A-B652-1B68F78FDEB8}">
      <dgm:prSet phldrT="[Text]"/>
      <dgm:spPr/>
      <dgm:t>
        <a:bodyPr/>
        <a:lstStyle/>
        <a:p>
          <a:endParaRPr lang="cs-CZ"/>
        </a:p>
      </dgm:t>
    </dgm:pt>
    <dgm:pt modelId="{5EE94E23-C9DA-42D3-9DE9-B2DF827760A8}" type="parTrans" cxnId="{09A5EF66-9C70-474A-9817-668CA914B68D}">
      <dgm:prSet/>
      <dgm:spPr/>
      <dgm:t>
        <a:bodyPr/>
        <a:lstStyle/>
        <a:p>
          <a:endParaRPr lang="cs-CZ"/>
        </a:p>
      </dgm:t>
    </dgm:pt>
    <dgm:pt modelId="{EC38F2E7-CC99-43B2-B437-2D79DF2011BB}" type="sibTrans" cxnId="{09A5EF66-9C70-474A-9817-668CA914B68D}">
      <dgm:prSet/>
      <dgm:spPr/>
      <dgm:t>
        <a:bodyPr/>
        <a:lstStyle/>
        <a:p>
          <a:endParaRPr lang="cs-CZ"/>
        </a:p>
      </dgm:t>
    </dgm:pt>
    <dgm:pt modelId="{40CC9422-CAB2-4C21-86EC-B9263837FA0F}">
      <dgm:prSet/>
      <dgm:spPr>
        <a:noFill/>
        <a:ln>
          <a:noFill/>
        </a:ln>
      </dgm:spPr>
      <dgm:t>
        <a:bodyPr/>
        <a:lstStyle/>
        <a:p>
          <a:endParaRPr lang="cs-CZ"/>
        </a:p>
      </dgm:t>
    </dgm:pt>
    <dgm:pt modelId="{76AC694D-C647-49F0-B30D-C0ADE3C4932E}" type="parTrans" cxnId="{A19F6030-615D-4E4C-AFDA-F40330ABEFFA}">
      <dgm:prSet/>
      <dgm:spPr/>
      <dgm:t>
        <a:bodyPr/>
        <a:lstStyle/>
        <a:p>
          <a:endParaRPr lang="cs-CZ"/>
        </a:p>
      </dgm:t>
    </dgm:pt>
    <dgm:pt modelId="{211AD738-7238-40D0-89B0-CCEC60B893D2}" type="sibTrans" cxnId="{A19F6030-615D-4E4C-AFDA-F40330ABEFFA}">
      <dgm:prSet/>
      <dgm:spPr/>
      <dgm:t>
        <a:bodyPr/>
        <a:lstStyle/>
        <a:p>
          <a:endParaRPr lang="cs-CZ"/>
        </a:p>
      </dgm:t>
    </dgm:pt>
    <dgm:pt modelId="{DA9285C1-361E-473B-8DC3-E94EE1346B7D}">
      <dgm:prSet/>
      <dgm:spPr>
        <a:noFill/>
        <a:ln>
          <a:noFill/>
        </a:ln>
      </dgm:spPr>
      <dgm:t>
        <a:bodyPr/>
        <a:lstStyle/>
        <a:p>
          <a:endParaRPr lang="cs-CZ"/>
        </a:p>
      </dgm:t>
    </dgm:pt>
    <dgm:pt modelId="{870F5CC2-C28D-42C2-BA2A-40B341E25EED}" type="parTrans" cxnId="{54EE3557-838F-4B5C-A7ED-5A336CF1A5FB}">
      <dgm:prSet/>
      <dgm:spPr/>
      <dgm:t>
        <a:bodyPr/>
        <a:lstStyle/>
        <a:p>
          <a:endParaRPr lang="cs-CZ"/>
        </a:p>
      </dgm:t>
    </dgm:pt>
    <dgm:pt modelId="{E3B9C64A-A193-4680-B769-E92A8D6B76C4}" type="sibTrans" cxnId="{54EE3557-838F-4B5C-A7ED-5A336CF1A5FB}">
      <dgm:prSet/>
      <dgm:spPr/>
      <dgm:t>
        <a:bodyPr/>
        <a:lstStyle/>
        <a:p>
          <a:endParaRPr lang="cs-CZ"/>
        </a:p>
      </dgm:t>
    </dgm:pt>
    <dgm:pt modelId="{1BCE8CA4-66D2-43DD-92C6-BEAE2B59E7A5}" type="pres">
      <dgm:prSet presAssocID="{1479A566-D0F3-4F0B-953A-2647274E1FE3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B50C5A9C-9098-4D6E-92EB-10645C5F5CCE}" type="pres">
      <dgm:prSet presAssocID="{1479A566-D0F3-4F0B-953A-2647274E1FE3}" presName="dummyMaxCanvas" presStyleCnt="0"/>
      <dgm:spPr/>
    </dgm:pt>
    <dgm:pt modelId="{663EC586-C465-407F-A29B-1D8EFF3242D6}" type="pres">
      <dgm:prSet presAssocID="{1479A566-D0F3-4F0B-953A-2647274E1FE3}" presName="parentComposite" presStyleCnt="0"/>
      <dgm:spPr/>
    </dgm:pt>
    <dgm:pt modelId="{E0FEABB9-30BA-4DD9-8C9F-442A5B54D990}" type="pres">
      <dgm:prSet presAssocID="{1479A566-D0F3-4F0B-953A-2647274E1FE3}" presName="parent1" presStyleLbl="alignAccFollowNode1" presStyleIdx="0" presStyleCnt="4" custScaleX="115836" custLinFactNeighborX="-13381" custLinFactNeighborY="63744">
        <dgm:presLayoutVars>
          <dgm:chMax val="4"/>
        </dgm:presLayoutVars>
      </dgm:prSet>
      <dgm:spPr/>
    </dgm:pt>
    <dgm:pt modelId="{362F9693-8EB2-4782-A87F-AC750FD5EF9C}" type="pres">
      <dgm:prSet presAssocID="{1479A566-D0F3-4F0B-953A-2647274E1FE3}" presName="parent2" presStyleLbl="alignAccFollowNode1" presStyleIdx="1" presStyleCnt="4" custScaleX="118266" custLinFactNeighborX="-3171" custLinFactNeighborY="71992">
        <dgm:presLayoutVars>
          <dgm:chMax val="4"/>
        </dgm:presLayoutVars>
      </dgm:prSet>
      <dgm:spPr/>
    </dgm:pt>
    <dgm:pt modelId="{5757E1C4-9BA2-4140-B940-6D1A50EE44E8}" type="pres">
      <dgm:prSet presAssocID="{1479A566-D0F3-4F0B-953A-2647274E1FE3}" presName="childrenComposite" presStyleCnt="0"/>
      <dgm:spPr/>
    </dgm:pt>
    <dgm:pt modelId="{966DD341-60C6-4E44-94F0-03EBE392FD36}" type="pres">
      <dgm:prSet presAssocID="{1479A566-D0F3-4F0B-953A-2647274E1FE3}" presName="dummyMaxCanvas_ChildArea" presStyleCnt="0"/>
      <dgm:spPr/>
    </dgm:pt>
    <dgm:pt modelId="{F9A56456-FE36-4F0F-93BB-81B74014F017}" type="pres">
      <dgm:prSet presAssocID="{1479A566-D0F3-4F0B-953A-2647274E1FE3}" presName="fulcrum" presStyleLbl="alignAccFollowNode1" presStyleIdx="2" presStyleCnt="4"/>
      <dgm:spPr/>
    </dgm:pt>
    <dgm:pt modelId="{36F35F20-90ED-49A9-BBDE-FAB22BF8E5FA}" type="pres">
      <dgm:prSet presAssocID="{1479A566-D0F3-4F0B-953A-2647274E1FE3}" presName="balance_43" presStyleLbl="alignAccFollowNode1" presStyleIdx="3" presStyleCnt="4">
        <dgm:presLayoutVars>
          <dgm:bulletEnabled val="1"/>
        </dgm:presLayoutVars>
      </dgm:prSet>
      <dgm:spPr/>
    </dgm:pt>
    <dgm:pt modelId="{131FAA49-F17B-4803-A04C-D4675B24C77E}" type="pres">
      <dgm:prSet presAssocID="{1479A566-D0F3-4F0B-953A-2647274E1FE3}" presName="left_43_1" presStyleLbl="node1" presStyleIdx="0" presStyleCnt="7" custScaleX="161322" custScaleY="141157" custLinFactNeighborX="56" custLinFactNeighborY="-4718">
        <dgm:presLayoutVars>
          <dgm:bulletEnabled val="1"/>
        </dgm:presLayoutVars>
      </dgm:prSet>
      <dgm:spPr/>
    </dgm:pt>
    <dgm:pt modelId="{ADF1C557-9FDD-4525-B5C8-A197D199BFD3}" type="pres">
      <dgm:prSet presAssocID="{1479A566-D0F3-4F0B-953A-2647274E1FE3}" presName="left_43_2" presStyleLbl="node1" presStyleIdx="1" presStyleCnt="7" custScaleX="152421" custScaleY="156234" custLinFactNeighborX="-3642" custLinFactNeighborY="-59280">
        <dgm:presLayoutVars>
          <dgm:bulletEnabled val="1"/>
        </dgm:presLayoutVars>
      </dgm:prSet>
      <dgm:spPr/>
    </dgm:pt>
    <dgm:pt modelId="{FCCC4F5C-7AA3-47EF-915E-672A114FD584}" type="pres">
      <dgm:prSet presAssocID="{1479A566-D0F3-4F0B-953A-2647274E1FE3}" presName="left_43_3" presStyleLbl="node1" presStyleIdx="2" presStyleCnt="7" custLinFactNeighborX="0" custLinFactNeighborY="-30588">
        <dgm:presLayoutVars>
          <dgm:bulletEnabled val="1"/>
        </dgm:presLayoutVars>
      </dgm:prSet>
      <dgm:spPr/>
    </dgm:pt>
    <dgm:pt modelId="{D29719D5-1A4E-4756-A7A2-0C700AD15F5D}" type="pres">
      <dgm:prSet presAssocID="{1479A566-D0F3-4F0B-953A-2647274E1FE3}" presName="left_43_4" presStyleLbl="node1" presStyleIdx="3" presStyleCnt="7">
        <dgm:presLayoutVars>
          <dgm:bulletEnabled val="1"/>
        </dgm:presLayoutVars>
      </dgm:prSet>
      <dgm:spPr/>
    </dgm:pt>
    <dgm:pt modelId="{6EFB3C12-4C37-4A30-BEBD-95BE03DF3BFA}" type="pres">
      <dgm:prSet presAssocID="{1479A566-D0F3-4F0B-953A-2647274E1FE3}" presName="right_43_1" presStyleLbl="node1" presStyleIdx="4" presStyleCnt="7">
        <dgm:presLayoutVars>
          <dgm:bulletEnabled val="1"/>
        </dgm:presLayoutVars>
      </dgm:prSet>
      <dgm:spPr/>
    </dgm:pt>
    <dgm:pt modelId="{A608FCCF-9036-4E78-97B5-608B76A99AEF}" type="pres">
      <dgm:prSet presAssocID="{1479A566-D0F3-4F0B-953A-2647274E1FE3}" presName="right_43_2" presStyleLbl="node1" presStyleIdx="5" presStyleCnt="7">
        <dgm:presLayoutVars>
          <dgm:bulletEnabled val="1"/>
        </dgm:presLayoutVars>
      </dgm:prSet>
      <dgm:spPr/>
    </dgm:pt>
    <dgm:pt modelId="{A9DC24D7-D599-491E-8528-972A3748A8BF}" type="pres">
      <dgm:prSet presAssocID="{1479A566-D0F3-4F0B-953A-2647274E1FE3}" presName="right_43_3" presStyleLbl="node1" presStyleIdx="6" presStyleCnt="7">
        <dgm:presLayoutVars>
          <dgm:bulletEnabled val="1"/>
        </dgm:presLayoutVars>
      </dgm:prSet>
      <dgm:spPr/>
    </dgm:pt>
  </dgm:ptLst>
  <dgm:cxnLst>
    <dgm:cxn modelId="{136EA519-2A82-45E4-944C-89AB5321313B}" type="presOf" srcId="{4E475BD1-ACE7-4710-97DD-DC543F223351}" destId="{E0FEABB9-30BA-4DD9-8C9F-442A5B54D990}" srcOrd="0" destOrd="0" presId="urn:microsoft.com/office/officeart/2005/8/layout/balance1"/>
    <dgm:cxn modelId="{F2DC2D1C-EE8B-4396-AB73-F33C905ABD91}" type="presOf" srcId="{C1CC0F16-D0EA-49CD-B7AC-B31843E8ED5F}" destId="{A608FCCF-9036-4E78-97B5-608B76A99AEF}" srcOrd="0" destOrd="0" presId="urn:microsoft.com/office/officeart/2005/8/layout/balance1"/>
    <dgm:cxn modelId="{69CE2C24-9F1C-431C-B7F0-AF7E8B53A40B}" srcId="{1479A566-D0F3-4F0B-953A-2647274E1FE3}" destId="{4E475BD1-ACE7-4710-97DD-DC543F223351}" srcOrd="0" destOrd="0" parTransId="{B5D599D5-BD0E-4430-9C3A-0753B12889E4}" sibTransId="{6B6C8F69-1F5A-4ED3-8BAA-7B2A905111CD}"/>
    <dgm:cxn modelId="{A19F6030-615D-4E4C-AFDA-F40330ABEFFA}" srcId="{4E475BD1-ACE7-4710-97DD-DC543F223351}" destId="{40CC9422-CAB2-4C21-86EC-B9263837FA0F}" srcOrd="2" destOrd="0" parTransId="{76AC694D-C647-49F0-B30D-C0ADE3C4932E}" sibTransId="{211AD738-7238-40D0-89B0-CCEC60B893D2}"/>
    <dgm:cxn modelId="{E6992D37-8892-4014-A3F1-08BA04B02C2C}" srcId="{4E475BD1-ACE7-4710-97DD-DC543F223351}" destId="{16D5306F-B23C-4627-AF1E-06830248FF08}" srcOrd="0" destOrd="0" parTransId="{CD479AC9-1922-4CDA-88B5-5220424292A8}" sibTransId="{5B3F3798-FF28-4220-BACF-E824A4A67FC8}"/>
    <dgm:cxn modelId="{09A5EF66-9C70-474A-9817-668CA914B68D}" srcId="{1479A566-D0F3-4F0B-953A-2647274E1FE3}" destId="{931A650A-DD77-465A-B652-1B68F78FDEB8}" srcOrd="2" destOrd="0" parTransId="{5EE94E23-C9DA-42D3-9DE9-B2DF827760A8}" sibTransId="{EC38F2E7-CC99-43B2-B437-2D79DF2011BB}"/>
    <dgm:cxn modelId="{4010B66B-38B8-4A53-BCF0-5AFCE30D7E10}" type="presOf" srcId="{40CC9422-CAB2-4C21-86EC-B9263837FA0F}" destId="{FCCC4F5C-7AA3-47EF-915E-672A114FD584}" srcOrd="0" destOrd="0" presId="urn:microsoft.com/office/officeart/2005/8/layout/balance1"/>
    <dgm:cxn modelId="{21AA0873-1E78-4E0D-8E92-2CC1AF98D0C5}" type="presOf" srcId="{A964C68C-A9DF-448C-BF99-940F1469E61F}" destId="{6EFB3C12-4C37-4A30-BEBD-95BE03DF3BFA}" srcOrd="0" destOrd="0" presId="urn:microsoft.com/office/officeart/2005/8/layout/balance1"/>
    <dgm:cxn modelId="{54EE3557-838F-4B5C-A7ED-5A336CF1A5FB}" srcId="{4E475BD1-ACE7-4710-97DD-DC543F223351}" destId="{DA9285C1-361E-473B-8DC3-E94EE1346B7D}" srcOrd="3" destOrd="0" parTransId="{870F5CC2-C28D-42C2-BA2A-40B341E25EED}" sibTransId="{E3B9C64A-A193-4680-B769-E92A8D6B76C4}"/>
    <dgm:cxn modelId="{D7E57C88-C71D-43BC-B4F4-501B920FAB10}" srcId="{95E08AE2-140C-4D5F-AA53-C3FFE3C2E9DD}" destId="{A964C68C-A9DF-448C-BF99-940F1469E61F}" srcOrd="0" destOrd="0" parTransId="{7BCCB52F-02A5-4B15-A25A-8E78CB1948AC}" sibTransId="{4B0F7B17-49C6-4C77-B583-5E86BDC8313A}"/>
    <dgm:cxn modelId="{C3F3AF8E-BD52-4B10-BDF7-BF2384C1DFAB}" type="presOf" srcId="{1479A566-D0F3-4F0B-953A-2647274E1FE3}" destId="{1BCE8CA4-66D2-43DD-92C6-BEAE2B59E7A5}" srcOrd="0" destOrd="0" presId="urn:microsoft.com/office/officeart/2005/8/layout/balance1"/>
    <dgm:cxn modelId="{44669295-F6F5-43F4-BAAF-E7C6D3842B93}" type="presOf" srcId="{2ADC3B6C-7F14-484D-881D-1F54F1CB0DA3}" destId="{A9DC24D7-D599-491E-8528-972A3748A8BF}" srcOrd="0" destOrd="0" presId="urn:microsoft.com/office/officeart/2005/8/layout/balance1"/>
    <dgm:cxn modelId="{4BF97C98-4F97-4CD4-B4DC-32B5C9D7BBB4}" type="presOf" srcId="{16D5306F-B23C-4627-AF1E-06830248FF08}" destId="{131FAA49-F17B-4803-A04C-D4675B24C77E}" srcOrd="0" destOrd="0" presId="urn:microsoft.com/office/officeart/2005/8/layout/balance1"/>
    <dgm:cxn modelId="{D2E0D39E-56D0-460F-96C1-CABD7AEF0A63}" type="presOf" srcId="{5A9CA247-EFFE-4630-AA92-EE20608E1127}" destId="{ADF1C557-9FDD-4525-B5C8-A197D199BFD3}" srcOrd="0" destOrd="0" presId="urn:microsoft.com/office/officeart/2005/8/layout/balance1"/>
    <dgm:cxn modelId="{27C5BEA9-24DD-4B0B-8A80-AD72B9423108}" srcId="{95E08AE2-140C-4D5F-AA53-C3FFE3C2E9DD}" destId="{2ADC3B6C-7F14-484D-881D-1F54F1CB0DA3}" srcOrd="2" destOrd="0" parTransId="{56082182-7E67-4F7D-BD98-36B10D7280BE}" sibTransId="{6F161DE2-A063-4A45-AB9A-0002483CD1FF}"/>
    <dgm:cxn modelId="{D6DFC8AA-762D-41DD-9016-2E7C815FDA2A}" srcId="{95E08AE2-140C-4D5F-AA53-C3FFE3C2E9DD}" destId="{C1CC0F16-D0EA-49CD-B7AC-B31843E8ED5F}" srcOrd="1" destOrd="0" parTransId="{78388E16-177A-4C50-9930-D127E6CDAD9D}" sibTransId="{371B7D8D-466F-4ED0-93BF-F82F472661DD}"/>
    <dgm:cxn modelId="{F55155C3-4975-400E-B5BD-EB42B331EFF1}" srcId="{1479A566-D0F3-4F0B-953A-2647274E1FE3}" destId="{95E08AE2-140C-4D5F-AA53-C3FFE3C2E9DD}" srcOrd="1" destOrd="0" parTransId="{01E3DEF3-0C4C-4323-AF37-26DDEE98453F}" sibTransId="{9DAABC51-42F9-4AF2-AF0B-4CDB4C2CA310}"/>
    <dgm:cxn modelId="{267FB4E1-73F2-47F6-B964-2916AA8809CA}" type="presOf" srcId="{95E08AE2-140C-4D5F-AA53-C3FFE3C2E9DD}" destId="{362F9693-8EB2-4782-A87F-AC750FD5EF9C}" srcOrd="0" destOrd="0" presId="urn:microsoft.com/office/officeart/2005/8/layout/balance1"/>
    <dgm:cxn modelId="{6C753BE7-6DA1-44E0-98E3-A7EF73180C90}" srcId="{4E475BD1-ACE7-4710-97DD-DC543F223351}" destId="{5A9CA247-EFFE-4630-AA92-EE20608E1127}" srcOrd="1" destOrd="0" parTransId="{E94D72CA-F7F7-4E9E-B5DB-AB895F3E2012}" sibTransId="{FEEBA49D-D1C1-462C-9C63-0007444EC753}"/>
    <dgm:cxn modelId="{A11BF0EB-E22C-4805-B79F-1AE03CD883C5}" type="presOf" srcId="{DA9285C1-361E-473B-8DC3-E94EE1346B7D}" destId="{D29719D5-1A4E-4756-A7A2-0C700AD15F5D}" srcOrd="0" destOrd="0" presId="urn:microsoft.com/office/officeart/2005/8/layout/balance1"/>
    <dgm:cxn modelId="{55439A31-69B5-4F83-829F-3F1C7CDA5857}" type="presParOf" srcId="{1BCE8CA4-66D2-43DD-92C6-BEAE2B59E7A5}" destId="{B50C5A9C-9098-4D6E-92EB-10645C5F5CCE}" srcOrd="0" destOrd="0" presId="urn:microsoft.com/office/officeart/2005/8/layout/balance1"/>
    <dgm:cxn modelId="{90E95C8F-F503-4745-AFB5-AF50AF9B1D09}" type="presParOf" srcId="{1BCE8CA4-66D2-43DD-92C6-BEAE2B59E7A5}" destId="{663EC586-C465-407F-A29B-1D8EFF3242D6}" srcOrd="1" destOrd="0" presId="urn:microsoft.com/office/officeart/2005/8/layout/balance1"/>
    <dgm:cxn modelId="{87A5485D-ECB6-4139-A7AC-2287C3C9F6A0}" type="presParOf" srcId="{663EC586-C465-407F-A29B-1D8EFF3242D6}" destId="{E0FEABB9-30BA-4DD9-8C9F-442A5B54D990}" srcOrd="0" destOrd="0" presId="urn:microsoft.com/office/officeart/2005/8/layout/balance1"/>
    <dgm:cxn modelId="{B4251BCE-D02E-48F1-8EE8-BBAECDD77DA2}" type="presParOf" srcId="{663EC586-C465-407F-A29B-1D8EFF3242D6}" destId="{362F9693-8EB2-4782-A87F-AC750FD5EF9C}" srcOrd="1" destOrd="0" presId="urn:microsoft.com/office/officeart/2005/8/layout/balance1"/>
    <dgm:cxn modelId="{FFC81879-E2B9-4EA9-A16A-8FE41021ABA9}" type="presParOf" srcId="{1BCE8CA4-66D2-43DD-92C6-BEAE2B59E7A5}" destId="{5757E1C4-9BA2-4140-B940-6D1A50EE44E8}" srcOrd="2" destOrd="0" presId="urn:microsoft.com/office/officeart/2005/8/layout/balance1"/>
    <dgm:cxn modelId="{AD90ABA6-BF3B-4542-991A-C269D3033565}" type="presParOf" srcId="{5757E1C4-9BA2-4140-B940-6D1A50EE44E8}" destId="{966DD341-60C6-4E44-94F0-03EBE392FD36}" srcOrd="0" destOrd="0" presId="urn:microsoft.com/office/officeart/2005/8/layout/balance1"/>
    <dgm:cxn modelId="{A8EEDC57-885E-4F28-8A0B-938119060F28}" type="presParOf" srcId="{5757E1C4-9BA2-4140-B940-6D1A50EE44E8}" destId="{F9A56456-FE36-4F0F-93BB-81B74014F017}" srcOrd="1" destOrd="0" presId="urn:microsoft.com/office/officeart/2005/8/layout/balance1"/>
    <dgm:cxn modelId="{1CE03C35-685B-4038-8A62-01F6FE0452B8}" type="presParOf" srcId="{5757E1C4-9BA2-4140-B940-6D1A50EE44E8}" destId="{36F35F20-90ED-49A9-BBDE-FAB22BF8E5FA}" srcOrd="2" destOrd="0" presId="urn:microsoft.com/office/officeart/2005/8/layout/balance1"/>
    <dgm:cxn modelId="{B2B08549-A02C-43AC-92D3-CC83B81D6D99}" type="presParOf" srcId="{5757E1C4-9BA2-4140-B940-6D1A50EE44E8}" destId="{131FAA49-F17B-4803-A04C-D4675B24C77E}" srcOrd="3" destOrd="0" presId="urn:microsoft.com/office/officeart/2005/8/layout/balance1"/>
    <dgm:cxn modelId="{0D7B4FC0-952D-40A8-B70A-BDEE83D88A27}" type="presParOf" srcId="{5757E1C4-9BA2-4140-B940-6D1A50EE44E8}" destId="{ADF1C557-9FDD-4525-B5C8-A197D199BFD3}" srcOrd="4" destOrd="0" presId="urn:microsoft.com/office/officeart/2005/8/layout/balance1"/>
    <dgm:cxn modelId="{74B91CE4-0D96-4307-B215-A10F5A57CFB7}" type="presParOf" srcId="{5757E1C4-9BA2-4140-B940-6D1A50EE44E8}" destId="{FCCC4F5C-7AA3-47EF-915E-672A114FD584}" srcOrd="5" destOrd="0" presId="urn:microsoft.com/office/officeart/2005/8/layout/balance1"/>
    <dgm:cxn modelId="{DCF1FCAB-F10A-4D1D-9DF3-4C86F69DB463}" type="presParOf" srcId="{5757E1C4-9BA2-4140-B940-6D1A50EE44E8}" destId="{D29719D5-1A4E-4756-A7A2-0C700AD15F5D}" srcOrd="6" destOrd="0" presId="urn:microsoft.com/office/officeart/2005/8/layout/balance1"/>
    <dgm:cxn modelId="{01F85641-FF69-485F-88D0-DE3207881EA5}" type="presParOf" srcId="{5757E1C4-9BA2-4140-B940-6D1A50EE44E8}" destId="{6EFB3C12-4C37-4A30-BEBD-95BE03DF3BFA}" srcOrd="7" destOrd="0" presId="urn:microsoft.com/office/officeart/2005/8/layout/balance1"/>
    <dgm:cxn modelId="{9A22CAB6-420E-4D7F-AC11-092650321802}" type="presParOf" srcId="{5757E1C4-9BA2-4140-B940-6D1A50EE44E8}" destId="{A608FCCF-9036-4E78-97B5-608B76A99AEF}" srcOrd="8" destOrd="0" presId="urn:microsoft.com/office/officeart/2005/8/layout/balance1"/>
    <dgm:cxn modelId="{A8E4AA64-56F8-4B83-A674-E3459291256F}" type="presParOf" srcId="{5757E1C4-9BA2-4140-B940-6D1A50EE44E8}" destId="{A9DC24D7-D599-491E-8528-972A3748A8BF}" srcOrd="9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9DF0F3-E3B7-4BEE-8755-E1E8BCDF0D15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cs-CZ"/>
        </a:p>
      </dgm:t>
    </dgm:pt>
    <dgm:pt modelId="{AED9A4C3-2A52-4215-AA5A-17AE52D4511C}">
      <dgm:prSet phldrT="[Text]" custT="1"/>
      <dgm:spPr/>
      <dgm:t>
        <a:bodyPr/>
        <a:lstStyle/>
        <a:p>
          <a:r>
            <a:rPr lang="cs-CZ" sz="1600"/>
            <a:t>Metodiky a technické standardy</a:t>
          </a:r>
        </a:p>
      </dgm:t>
    </dgm:pt>
    <dgm:pt modelId="{7F3A0155-C9ED-4D4E-BCEF-59C5CD5DABC6}" type="parTrans" cxnId="{908B79AE-F125-411A-891E-611CF0B0D8B6}">
      <dgm:prSet/>
      <dgm:spPr/>
      <dgm:t>
        <a:bodyPr/>
        <a:lstStyle/>
        <a:p>
          <a:endParaRPr lang="cs-CZ"/>
        </a:p>
      </dgm:t>
    </dgm:pt>
    <dgm:pt modelId="{9A6E3A1D-9B9E-49EF-91A9-9CCCA1B21AE1}" type="sibTrans" cxnId="{908B79AE-F125-411A-891E-611CF0B0D8B6}">
      <dgm:prSet/>
      <dgm:spPr/>
      <dgm:t>
        <a:bodyPr/>
        <a:lstStyle/>
        <a:p>
          <a:endParaRPr lang="cs-CZ"/>
        </a:p>
      </dgm:t>
    </dgm:pt>
    <dgm:pt modelId="{5624AF4A-B848-4EFD-803D-512B0F5A779B}">
      <dgm:prSet phldrT="[Text]" custT="1"/>
      <dgm:spPr/>
      <dgm:t>
        <a:bodyPr/>
        <a:lstStyle/>
        <a:p>
          <a:r>
            <a:rPr lang="cs-CZ" sz="1600"/>
            <a:t>Pilotování technologií v reálném prostředí</a:t>
          </a:r>
        </a:p>
      </dgm:t>
    </dgm:pt>
    <dgm:pt modelId="{61EE4553-61D2-4E07-A049-21F319A5C6E0}" type="parTrans" cxnId="{6A331AF8-C501-4E94-B26F-D851510256F6}">
      <dgm:prSet/>
      <dgm:spPr/>
      <dgm:t>
        <a:bodyPr/>
        <a:lstStyle/>
        <a:p>
          <a:endParaRPr lang="cs-CZ"/>
        </a:p>
      </dgm:t>
    </dgm:pt>
    <dgm:pt modelId="{E538A816-C935-43FE-B128-27785D2D4CFE}" type="sibTrans" cxnId="{6A331AF8-C501-4E94-B26F-D851510256F6}">
      <dgm:prSet/>
      <dgm:spPr/>
      <dgm:t>
        <a:bodyPr/>
        <a:lstStyle/>
        <a:p>
          <a:endParaRPr lang="cs-CZ"/>
        </a:p>
      </dgm:t>
    </dgm:pt>
    <dgm:pt modelId="{7910E3E6-B91C-4216-8B5C-9D9167A38951}">
      <dgm:prSet phldrT="[Text]" custT="1"/>
      <dgm:spPr/>
      <dgm:t>
        <a:bodyPr/>
        <a:lstStyle/>
        <a:p>
          <a:r>
            <a:rPr lang="cs-CZ" sz="1600"/>
            <a:t>Komplexní podpora projektů veřejné výstavby</a:t>
          </a:r>
        </a:p>
      </dgm:t>
    </dgm:pt>
    <dgm:pt modelId="{C385A09D-F434-4259-8398-CAE4BF5C110F}" type="parTrans" cxnId="{64377826-D07E-4050-BBEA-79A304DCDFED}">
      <dgm:prSet/>
      <dgm:spPr/>
      <dgm:t>
        <a:bodyPr/>
        <a:lstStyle/>
        <a:p>
          <a:endParaRPr lang="cs-CZ"/>
        </a:p>
      </dgm:t>
    </dgm:pt>
    <dgm:pt modelId="{96E63C5C-E83B-402E-8576-3C8FC7A8F9CF}" type="sibTrans" cxnId="{64377826-D07E-4050-BBEA-79A304DCDFED}">
      <dgm:prSet/>
      <dgm:spPr/>
      <dgm:t>
        <a:bodyPr/>
        <a:lstStyle/>
        <a:p>
          <a:endParaRPr lang="cs-CZ"/>
        </a:p>
      </dgm:t>
    </dgm:pt>
    <dgm:pt modelId="{86875E90-FE0E-4371-94DB-0388FF7AB07A}">
      <dgm:prSet custT="1"/>
      <dgm:spPr/>
      <dgm:t>
        <a:bodyPr/>
        <a:lstStyle/>
        <a:p>
          <a:r>
            <a:rPr lang="cs-CZ" sz="1600"/>
            <a:t>Odborná podpora obcí při zavádění inovací</a:t>
          </a:r>
        </a:p>
      </dgm:t>
    </dgm:pt>
    <dgm:pt modelId="{85E1E963-81C4-4E9B-BF40-8EE389F9CDA7}" type="parTrans" cxnId="{34188D72-836C-42C0-9C65-2BA54D7075AE}">
      <dgm:prSet/>
      <dgm:spPr/>
      <dgm:t>
        <a:bodyPr/>
        <a:lstStyle/>
        <a:p>
          <a:endParaRPr lang="cs-CZ"/>
        </a:p>
      </dgm:t>
    </dgm:pt>
    <dgm:pt modelId="{83C4B9F2-022C-40F7-AA22-ECADB05EB720}" type="sibTrans" cxnId="{34188D72-836C-42C0-9C65-2BA54D7075AE}">
      <dgm:prSet/>
      <dgm:spPr/>
      <dgm:t>
        <a:bodyPr/>
        <a:lstStyle/>
        <a:p>
          <a:endParaRPr lang="cs-CZ"/>
        </a:p>
      </dgm:t>
    </dgm:pt>
    <dgm:pt modelId="{FA460C6D-503C-4DAC-B87F-835B5A39D3FE}" type="pres">
      <dgm:prSet presAssocID="{0A9DF0F3-E3B7-4BEE-8755-E1E8BCDF0D15}" presName="Name0" presStyleCnt="0">
        <dgm:presLayoutVars>
          <dgm:chMax val="7"/>
          <dgm:chPref val="7"/>
          <dgm:dir/>
        </dgm:presLayoutVars>
      </dgm:prSet>
      <dgm:spPr/>
    </dgm:pt>
    <dgm:pt modelId="{BB8A5202-E6EF-40DB-A9C2-C09861ED8F9C}" type="pres">
      <dgm:prSet presAssocID="{0A9DF0F3-E3B7-4BEE-8755-E1E8BCDF0D15}" presName="Name1" presStyleCnt="0"/>
      <dgm:spPr/>
    </dgm:pt>
    <dgm:pt modelId="{03B68867-5CDE-4C72-B1F9-8882941807A5}" type="pres">
      <dgm:prSet presAssocID="{0A9DF0F3-E3B7-4BEE-8755-E1E8BCDF0D15}" presName="cycle" presStyleCnt="0"/>
      <dgm:spPr/>
    </dgm:pt>
    <dgm:pt modelId="{6F25D5FC-DB56-4FA3-BC1C-B44E082DDDD2}" type="pres">
      <dgm:prSet presAssocID="{0A9DF0F3-E3B7-4BEE-8755-E1E8BCDF0D15}" presName="srcNode" presStyleLbl="node1" presStyleIdx="0" presStyleCnt="4"/>
      <dgm:spPr/>
    </dgm:pt>
    <dgm:pt modelId="{44C95652-72D8-4C9A-9653-137E9E651EDE}" type="pres">
      <dgm:prSet presAssocID="{0A9DF0F3-E3B7-4BEE-8755-E1E8BCDF0D15}" presName="conn" presStyleLbl="parChTrans1D2" presStyleIdx="0" presStyleCnt="1"/>
      <dgm:spPr/>
    </dgm:pt>
    <dgm:pt modelId="{B82F4A87-8E90-44CE-B984-9B4F7FEEF7F1}" type="pres">
      <dgm:prSet presAssocID="{0A9DF0F3-E3B7-4BEE-8755-E1E8BCDF0D15}" presName="extraNode" presStyleLbl="node1" presStyleIdx="0" presStyleCnt="4"/>
      <dgm:spPr/>
    </dgm:pt>
    <dgm:pt modelId="{2C2580E1-4BF8-421B-9ED9-698AA6381C60}" type="pres">
      <dgm:prSet presAssocID="{0A9DF0F3-E3B7-4BEE-8755-E1E8BCDF0D15}" presName="dstNode" presStyleLbl="node1" presStyleIdx="0" presStyleCnt="4"/>
      <dgm:spPr/>
    </dgm:pt>
    <dgm:pt modelId="{EF2E43B2-745B-457E-BB83-30F0D96732B5}" type="pres">
      <dgm:prSet presAssocID="{AED9A4C3-2A52-4215-AA5A-17AE52D4511C}" presName="text_1" presStyleLbl="node1" presStyleIdx="0" presStyleCnt="4">
        <dgm:presLayoutVars>
          <dgm:bulletEnabled val="1"/>
        </dgm:presLayoutVars>
      </dgm:prSet>
      <dgm:spPr/>
    </dgm:pt>
    <dgm:pt modelId="{64BD2815-86F9-4F63-8A17-6E2009DFD8F4}" type="pres">
      <dgm:prSet presAssocID="{AED9A4C3-2A52-4215-AA5A-17AE52D4511C}" presName="accent_1" presStyleCnt="0"/>
      <dgm:spPr/>
    </dgm:pt>
    <dgm:pt modelId="{63DD438C-E08C-4584-AF57-C2A3A02B6B92}" type="pres">
      <dgm:prSet presAssocID="{AED9A4C3-2A52-4215-AA5A-17AE52D4511C}" presName="accentRepeatNode" presStyleLbl="solidFgAcc1" presStyleIdx="0" presStyleCnt="4"/>
      <dgm:spPr/>
    </dgm:pt>
    <dgm:pt modelId="{9F5845C6-ED80-43AF-8125-3C8286E9DA9F}" type="pres">
      <dgm:prSet presAssocID="{5624AF4A-B848-4EFD-803D-512B0F5A779B}" presName="text_2" presStyleLbl="node1" presStyleIdx="1" presStyleCnt="4">
        <dgm:presLayoutVars>
          <dgm:bulletEnabled val="1"/>
        </dgm:presLayoutVars>
      </dgm:prSet>
      <dgm:spPr/>
    </dgm:pt>
    <dgm:pt modelId="{403B2E2B-B83F-4D3E-AAD6-2E96907F85E4}" type="pres">
      <dgm:prSet presAssocID="{5624AF4A-B848-4EFD-803D-512B0F5A779B}" presName="accent_2" presStyleCnt="0"/>
      <dgm:spPr/>
    </dgm:pt>
    <dgm:pt modelId="{7D3D4EDE-D726-4E6E-85DD-EBCBD19E6428}" type="pres">
      <dgm:prSet presAssocID="{5624AF4A-B848-4EFD-803D-512B0F5A779B}" presName="accentRepeatNode" presStyleLbl="solidFgAcc1" presStyleIdx="1" presStyleCnt="4"/>
      <dgm:spPr/>
    </dgm:pt>
    <dgm:pt modelId="{7C5C28CC-05A4-478D-B232-9EEAB9ADA4A9}" type="pres">
      <dgm:prSet presAssocID="{86875E90-FE0E-4371-94DB-0388FF7AB07A}" presName="text_3" presStyleLbl="node1" presStyleIdx="2" presStyleCnt="4">
        <dgm:presLayoutVars>
          <dgm:bulletEnabled val="1"/>
        </dgm:presLayoutVars>
      </dgm:prSet>
      <dgm:spPr/>
    </dgm:pt>
    <dgm:pt modelId="{23C8FC07-3C6C-4E64-955D-6436EF89548C}" type="pres">
      <dgm:prSet presAssocID="{86875E90-FE0E-4371-94DB-0388FF7AB07A}" presName="accent_3" presStyleCnt="0"/>
      <dgm:spPr/>
    </dgm:pt>
    <dgm:pt modelId="{B03C08A8-9060-43B4-93B3-ABF2578972E1}" type="pres">
      <dgm:prSet presAssocID="{86875E90-FE0E-4371-94DB-0388FF7AB07A}" presName="accentRepeatNode" presStyleLbl="solidFgAcc1" presStyleIdx="2" presStyleCnt="4"/>
      <dgm:spPr/>
    </dgm:pt>
    <dgm:pt modelId="{19FF8FB8-E8A7-4255-ADA2-CE3B82A1E3C2}" type="pres">
      <dgm:prSet presAssocID="{7910E3E6-B91C-4216-8B5C-9D9167A38951}" presName="text_4" presStyleLbl="node1" presStyleIdx="3" presStyleCnt="4">
        <dgm:presLayoutVars>
          <dgm:bulletEnabled val="1"/>
        </dgm:presLayoutVars>
      </dgm:prSet>
      <dgm:spPr/>
    </dgm:pt>
    <dgm:pt modelId="{278DBC28-52EF-4B6A-B8DA-02FEF0542E6D}" type="pres">
      <dgm:prSet presAssocID="{7910E3E6-B91C-4216-8B5C-9D9167A38951}" presName="accent_4" presStyleCnt="0"/>
      <dgm:spPr/>
    </dgm:pt>
    <dgm:pt modelId="{371CD8E8-3251-46E1-BBBF-FF715DC46EC2}" type="pres">
      <dgm:prSet presAssocID="{7910E3E6-B91C-4216-8B5C-9D9167A38951}" presName="accentRepeatNode" presStyleLbl="solidFgAcc1" presStyleIdx="3" presStyleCnt="4"/>
      <dgm:spPr/>
    </dgm:pt>
  </dgm:ptLst>
  <dgm:cxnLst>
    <dgm:cxn modelId="{2541ED1C-FF3E-4FD5-8E3F-E2125D02BD65}" type="presOf" srcId="{9A6E3A1D-9B9E-49EF-91A9-9CCCA1B21AE1}" destId="{44C95652-72D8-4C9A-9653-137E9E651EDE}" srcOrd="0" destOrd="0" presId="urn:microsoft.com/office/officeart/2008/layout/VerticalCurvedList"/>
    <dgm:cxn modelId="{64377826-D07E-4050-BBEA-79A304DCDFED}" srcId="{0A9DF0F3-E3B7-4BEE-8755-E1E8BCDF0D15}" destId="{7910E3E6-B91C-4216-8B5C-9D9167A38951}" srcOrd="3" destOrd="0" parTransId="{C385A09D-F434-4259-8398-CAE4BF5C110F}" sibTransId="{96E63C5C-E83B-402E-8576-3C8FC7A8F9CF}"/>
    <dgm:cxn modelId="{38DA883B-EC68-4CF4-89E3-20E6DD21CCED}" type="presOf" srcId="{AED9A4C3-2A52-4215-AA5A-17AE52D4511C}" destId="{EF2E43B2-745B-457E-BB83-30F0D96732B5}" srcOrd="0" destOrd="0" presId="urn:microsoft.com/office/officeart/2008/layout/VerticalCurvedList"/>
    <dgm:cxn modelId="{1B54233E-CE83-4F1B-B73C-B0DEB2665F06}" type="presOf" srcId="{5624AF4A-B848-4EFD-803D-512B0F5A779B}" destId="{9F5845C6-ED80-43AF-8125-3C8286E9DA9F}" srcOrd="0" destOrd="0" presId="urn:microsoft.com/office/officeart/2008/layout/VerticalCurvedList"/>
    <dgm:cxn modelId="{96CF1963-5EC4-43BD-95D9-80023F5085DB}" type="presOf" srcId="{0A9DF0F3-E3B7-4BEE-8755-E1E8BCDF0D15}" destId="{FA460C6D-503C-4DAC-B87F-835B5A39D3FE}" srcOrd="0" destOrd="0" presId="urn:microsoft.com/office/officeart/2008/layout/VerticalCurvedList"/>
    <dgm:cxn modelId="{34188D72-836C-42C0-9C65-2BA54D7075AE}" srcId="{0A9DF0F3-E3B7-4BEE-8755-E1E8BCDF0D15}" destId="{86875E90-FE0E-4371-94DB-0388FF7AB07A}" srcOrd="2" destOrd="0" parTransId="{85E1E963-81C4-4E9B-BF40-8EE389F9CDA7}" sibTransId="{83C4B9F2-022C-40F7-AA22-ECADB05EB720}"/>
    <dgm:cxn modelId="{A826D594-3D2A-40D1-B42F-7D80180F76D4}" type="presOf" srcId="{86875E90-FE0E-4371-94DB-0388FF7AB07A}" destId="{7C5C28CC-05A4-478D-B232-9EEAB9ADA4A9}" srcOrd="0" destOrd="0" presId="urn:microsoft.com/office/officeart/2008/layout/VerticalCurvedList"/>
    <dgm:cxn modelId="{908B79AE-F125-411A-891E-611CF0B0D8B6}" srcId="{0A9DF0F3-E3B7-4BEE-8755-E1E8BCDF0D15}" destId="{AED9A4C3-2A52-4215-AA5A-17AE52D4511C}" srcOrd="0" destOrd="0" parTransId="{7F3A0155-C9ED-4D4E-BCEF-59C5CD5DABC6}" sibTransId="{9A6E3A1D-9B9E-49EF-91A9-9CCCA1B21AE1}"/>
    <dgm:cxn modelId="{D7FFB4EA-7662-43CC-89CD-EF18D13B711E}" type="presOf" srcId="{7910E3E6-B91C-4216-8B5C-9D9167A38951}" destId="{19FF8FB8-E8A7-4255-ADA2-CE3B82A1E3C2}" srcOrd="0" destOrd="0" presId="urn:microsoft.com/office/officeart/2008/layout/VerticalCurvedList"/>
    <dgm:cxn modelId="{6A331AF8-C501-4E94-B26F-D851510256F6}" srcId="{0A9DF0F3-E3B7-4BEE-8755-E1E8BCDF0D15}" destId="{5624AF4A-B848-4EFD-803D-512B0F5A779B}" srcOrd="1" destOrd="0" parTransId="{61EE4553-61D2-4E07-A049-21F319A5C6E0}" sibTransId="{E538A816-C935-43FE-B128-27785D2D4CFE}"/>
    <dgm:cxn modelId="{1EFC62D5-75DF-41D3-9A77-BACA71E2000A}" type="presParOf" srcId="{FA460C6D-503C-4DAC-B87F-835B5A39D3FE}" destId="{BB8A5202-E6EF-40DB-A9C2-C09861ED8F9C}" srcOrd="0" destOrd="0" presId="urn:microsoft.com/office/officeart/2008/layout/VerticalCurvedList"/>
    <dgm:cxn modelId="{84BE9232-45FE-494B-A34F-8DE2B3534779}" type="presParOf" srcId="{BB8A5202-E6EF-40DB-A9C2-C09861ED8F9C}" destId="{03B68867-5CDE-4C72-B1F9-8882941807A5}" srcOrd="0" destOrd="0" presId="urn:microsoft.com/office/officeart/2008/layout/VerticalCurvedList"/>
    <dgm:cxn modelId="{FADD1C6A-82F0-4C4C-8BCE-946A2366C170}" type="presParOf" srcId="{03B68867-5CDE-4C72-B1F9-8882941807A5}" destId="{6F25D5FC-DB56-4FA3-BC1C-B44E082DDDD2}" srcOrd="0" destOrd="0" presId="urn:microsoft.com/office/officeart/2008/layout/VerticalCurvedList"/>
    <dgm:cxn modelId="{023E2807-E821-44F5-AA37-BD1ADDE10A42}" type="presParOf" srcId="{03B68867-5CDE-4C72-B1F9-8882941807A5}" destId="{44C95652-72D8-4C9A-9653-137E9E651EDE}" srcOrd="1" destOrd="0" presId="urn:microsoft.com/office/officeart/2008/layout/VerticalCurvedList"/>
    <dgm:cxn modelId="{122BBAC5-BA5E-4599-ACD7-F7F225A0BB44}" type="presParOf" srcId="{03B68867-5CDE-4C72-B1F9-8882941807A5}" destId="{B82F4A87-8E90-44CE-B984-9B4F7FEEF7F1}" srcOrd="2" destOrd="0" presId="urn:microsoft.com/office/officeart/2008/layout/VerticalCurvedList"/>
    <dgm:cxn modelId="{FAA2939B-323E-4618-8469-891BD81D71DB}" type="presParOf" srcId="{03B68867-5CDE-4C72-B1F9-8882941807A5}" destId="{2C2580E1-4BF8-421B-9ED9-698AA6381C60}" srcOrd="3" destOrd="0" presId="urn:microsoft.com/office/officeart/2008/layout/VerticalCurvedList"/>
    <dgm:cxn modelId="{BA695A59-CEA9-453F-9F1B-5FA09D3FE61C}" type="presParOf" srcId="{BB8A5202-E6EF-40DB-A9C2-C09861ED8F9C}" destId="{EF2E43B2-745B-457E-BB83-30F0D96732B5}" srcOrd="1" destOrd="0" presId="urn:microsoft.com/office/officeart/2008/layout/VerticalCurvedList"/>
    <dgm:cxn modelId="{B873B84E-5803-4D99-BCEE-E446FC4CE735}" type="presParOf" srcId="{BB8A5202-E6EF-40DB-A9C2-C09861ED8F9C}" destId="{64BD2815-86F9-4F63-8A17-6E2009DFD8F4}" srcOrd="2" destOrd="0" presId="urn:microsoft.com/office/officeart/2008/layout/VerticalCurvedList"/>
    <dgm:cxn modelId="{C7C88516-2E22-445E-82F7-DD1F54483680}" type="presParOf" srcId="{64BD2815-86F9-4F63-8A17-6E2009DFD8F4}" destId="{63DD438C-E08C-4584-AF57-C2A3A02B6B92}" srcOrd="0" destOrd="0" presId="urn:microsoft.com/office/officeart/2008/layout/VerticalCurvedList"/>
    <dgm:cxn modelId="{CC22AB3B-F50D-45DF-9174-0BB5953EC571}" type="presParOf" srcId="{BB8A5202-E6EF-40DB-A9C2-C09861ED8F9C}" destId="{9F5845C6-ED80-43AF-8125-3C8286E9DA9F}" srcOrd="3" destOrd="0" presId="urn:microsoft.com/office/officeart/2008/layout/VerticalCurvedList"/>
    <dgm:cxn modelId="{E6BE137C-19A6-4BB6-9578-CB64C3775244}" type="presParOf" srcId="{BB8A5202-E6EF-40DB-A9C2-C09861ED8F9C}" destId="{403B2E2B-B83F-4D3E-AAD6-2E96907F85E4}" srcOrd="4" destOrd="0" presId="urn:microsoft.com/office/officeart/2008/layout/VerticalCurvedList"/>
    <dgm:cxn modelId="{1B41219F-3023-4A75-A91F-CE964FE1FDA8}" type="presParOf" srcId="{403B2E2B-B83F-4D3E-AAD6-2E96907F85E4}" destId="{7D3D4EDE-D726-4E6E-85DD-EBCBD19E6428}" srcOrd="0" destOrd="0" presId="urn:microsoft.com/office/officeart/2008/layout/VerticalCurvedList"/>
    <dgm:cxn modelId="{0A86CBCF-2EDE-4982-A79A-FACF08B718AF}" type="presParOf" srcId="{BB8A5202-E6EF-40DB-A9C2-C09861ED8F9C}" destId="{7C5C28CC-05A4-478D-B232-9EEAB9ADA4A9}" srcOrd="5" destOrd="0" presId="urn:microsoft.com/office/officeart/2008/layout/VerticalCurvedList"/>
    <dgm:cxn modelId="{7F2BE889-FBA4-4364-B207-24107FF44D59}" type="presParOf" srcId="{BB8A5202-E6EF-40DB-A9C2-C09861ED8F9C}" destId="{23C8FC07-3C6C-4E64-955D-6436EF89548C}" srcOrd="6" destOrd="0" presId="urn:microsoft.com/office/officeart/2008/layout/VerticalCurvedList"/>
    <dgm:cxn modelId="{6CC31A65-0A46-4AA8-8ABA-F6F046A0CFDC}" type="presParOf" srcId="{23C8FC07-3C6C-4E64-955D-6436EF89548C}" destId="{B03C08A8-9060-43B4-93B3-ABF2578972E1}" srcOrd="0" destOrd="0" presId="urn:microsoft.com/office/officeart/2008/layout/VerticalCurvedList"/>
    <dgm:cxn modelId="{D2D603FB-566A-4398-A16F-1C5041AB8C0D}" type="presParOf" srcId="{BB8A5202-E6EF-40DB-A9C2-C09861ED8F9C}" destId="{19FF8FB8-E8A7-4255-ADA2-CE3B82A1E3C2}" srcOrd="7" destOrd="0" presId="urn:microsoft.com/office/officeart/2008/layout/VerticalCurvedList"/>
    <dgm:cxn modelId="{3C8289B5-F554-42EC-85D4-85FB55022973}" type="presParOf" srcId="{BB8A5202-E6EF-40DB-A9C2-C09861ED8F9C}" destId="{278DBC28-52EF-4B6A-B8DA-02FEF0542E6D}" srcOrd="8" destOrd="0" presId="urn:microsoft.com/office/officeart/2008/layout/VerticalCurvedList"/>
    <dgm:cxn modelId="{7B519CC5-27AC-4F6E-900F-8DB06E807C63}" type="presParOf" srcId="{278DBC28-52EF-4B6A-B8DA-02FEF0542E6D}" destId="{371CD8E8-3251-46E1-BBBF-FF715DC46EC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4711FC-4C8A-436B-B632-7AEE8C18594C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20A1B6B3-1054-4992-AF39-6866241E4733}">
      <dgm:prSet phldrT="[Text]"/>
      <dgm:spPr/>
      <dgm:t>
        <a:bodyPr/>
        <a:lstStyle/>
        <a:p>
          <a:r>
            <a:rPr lang="cs-CZ" dirty="0"/>
            <a:t>Technologie</a:t>
          </a:r>
        </a:p>
      </dgm:t>
    </dgm:pt>
    <dgm:pt modelId="{9F4D86FF-E5B5-4B2D-A80B-526B0F9C9CD6}" type="parTrans" cxnId="{3BFB9B14-13DF-4FCE-A9C6-D2F6225B87FD}">
      <dgm:prSet/>
      <dgm:spPr/>
      <dgm:t>
        <a:bodyPr/>
        <a:lstStyle/>
        <a:p>
          <a:endParaRPr lang="cs-CZ"/>
        </a:p>
      </dgm:t>
    </dgm:pt>
    <dgm:pt modelId="{DA3248E6-89DD-491B-9893-5D1E0BC1CE28}" type="sibTrans" cxnId="{3BFB9B14-13DF-4FCE-A9C6-D2F6225B87FD}">
      <dgm:prSet/>
      <dgm:spPr/>
      <dgm:t>
        <a:bodyPr/>
        <a:lstStyle/>
        <a:p>
          <a:endParaRPr lang="cs-CZ"/>
        </a:p>
      </dgm:t>
    </dgm:pt>
    <dgm:pt modelId="{B85D2070-8B8E-4D52-BFA6-2E407E319A53}">
      <dgm:prSet phldrT="[Text]"/>
      <dgm:spPr/>
      <dgm:t>
        <a:bodyPr/>
        <a:lstStyle/>
        <a:p>
          <a:r>
            <a:rPr lang="cs-CZ" dirty="0"/>
            <a:t>Ekonomika</a:t>
          </a:r>
        </a:p>
      </dgm:t>
    </dgm:pt>
    <dgm:pt modelId="{49C32F69-36B6-4203-9D47-696F76296048}" type="parTrans" cxnId="{B8C47EF3-660A-41DD-B406-4BE806C27217}">
      <dgm:prSet/>
      <dgm:spPr/>
      <dgm:t>
        <a:bodyPr/>
        <a:lstStyle/>
        <a:p>
          <a:endParaRPr lang="cs-CZ"/>
        </a:p>
      </dgm:t>
    </dgm:pt>
    <dgm:pt modelId="{8AF10C33-9994-495F-B75A-581843B2AAC4}" type="sibTrans" cxnId="{B8C47EF3-660A-41DD-B406-4BE806C27217}">
      <dgm:prSet/>
      <dgm:spPr/>
      <dgm:t>
        <a:bodyPr/>
        <a:lstStyle/>
        <a:p>
          <a:endParaRPr lang="cs-CZ"/>
        </a:p>
      </dgm:t>
    </dgm:pt>
    <dgm:pt modelId="{D5266F83-1506-4D5A-9218-0A86D3A7C45B}">
      <dgm:prSet phldrT="[Text]"/>
      <dgm:spPr/>
      <dgm:t>
        <a:bodyPr/>
        <a:lstStyle/>
        <a:p>
          <a:r>
            <a:rPr lang="cs-CZ" dirty="0"/>
            <a:t>Lidé a organizace</a:t>
          </a:r>
        </a:p>
      </dgm:t>
    </dgm:pt>
    <dgm:pt modelId="{26338EE1-9DE2-4AFA-BC00-70C32E41E7ED}" type="parTrans" cxnId="{8AB36378-A092-4E1A-B920-63B034E748EB}">
      <dgm:prSet/>
      <dgm:spPr/>
      <dgm:t>
        <a:bodyPr/>
        <a:lstStyle/>
        <a:p>
          <a:endParaRPr lang="cs-CZ"/>
        </a:p>
      </dgm:t>
    </dgm:pt>
    <dgm:pt modelId="{34E8DE0E-2AF5-4346-9728-6457A9940DE3}" type="sibTrans" cxnId="{8AB36378-A092-4E1A-B920-63B034E748EB}">
      <dgm:prSet/>
      <dgm:spPr/>
      <dgm:t>
        <a:bodyPr/>
        <a:lstStyle/>
        <a:p>
          <a:endParaRPr lang="cs-CZ"/>
        </a:p>
      </dgm:t>
    </dgm:pt>
    <dgm:pt modelId="{CA04C9FB-8CA1-49D0-B726-3E5BE5A2A2F6}" type="pres">
      <dgm:prSet presAssocID="{CB4711FC-4C8A-436B-B632-7AEE8C18594C}" presName="compositeShape" presStyleCnt="0">
        <dgm:presLayoutVars>
          <dgm:chMax val="7"/>
          <dgm:dir/>
          <dgm:resizeHandles val="exact"/>
        </dgm:presLayoutVars>
      </dgm:prSet>
      <dgm:spPr/>
    </dgm:pt>
    <dgm:pt modelId="{53220EBA-5F3E-4972-817B-37E61C6DA09D}" type="pres">
      <dgm:prSet presAssocID="{20A1B6B3-1054-4992-AF39-6866241E4733}" presName="circ1" presStyleLbl="vennNode1" presStyleIdx="0" presStyleCnt="3"/>
      <dgm:spPr/>
    </dgm:pt>
    <dgm:pt modelId="{75A5BB3A-157D-4F4B-A099-A7BA1F96E176}" type="pres">
      <dgm:prSet presAssocID="{20A1B6B3-1054-4992-AF39-6866241E473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2130F91-B3E6-46B2-8F76-5A225A2ECE0B}" type="pres">
      <dgm:prSet presAssocID="{B85D2070-8B8E-4D52-BFA6-2E407E319A53}" presName="circ2" presStyleLbl="vennNode1" presStyleIdx="1" presStyleCnt="3"/>
      <dgm:spPr/>
    </dgm:pt>
    <dgm:pt modelId="{DC027050-D8F5-4BCA-B0D9-8F9054B8F8B2}" type="pres">
      <dgm:prSet presAssocID="{B85D2070-8B8E-4D52-BFA6-2E407E319A5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58B3F9-E025-4D9E-8854-AD4BC31C34E3}" type="pres">
      <dgm:prSet presAssocID="{D5266F83-1506-4D5A-9218-0A86D3A7C45B}" presName="circ3" presStyleLbl="vennNode1" presStyleIdx="2" presStyleCnt="3"/>
      <dgm:spPr/>
    </dgm:pt>
    <dgm:pt modelId="{4815E66B-E19E-4AD8-9846-1EFF0A222B33}" type="pres">
      <dgm:prSet presAssocID="{D5266F83-1506-4D5A-9218-0A86D3A7C45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BFB9B14-13DF-4FCE-A9C6-D2F6225B87FD}" srcId="{CB4711FC-4C8A-436B-B632-7AEE8C18594C}" destId="{20A1B6B3-1054-4992-AF39-6866241E4733}" srcOrd="0" destOrd="0" parTransId="{9F4D86FF-E5B5-4B2D-A80B-526B0F9C9CD6}" sibTransId="{DA3248E6-89DD-491B-9893-5D1E0BC1CE28}"/>
    <dgm:cxn modelId="{FCFDDE1E-2122-47BC-B2E8-B563E2091407}" type="presOf" srcId="{CB4711FC-4C8A-436B-B632-7AEE8C18594C}" destId="{CA04C9FB-8CA1-49D0-B726-3E5BE5A2A2F6}" srcOrd="0" destOrd="0" presId="urn:microsoft.com/office/officeart/2005/8/layout/venn1"/>
    <dgm:cxn modelId="{E925F923-6C3A-4E0E-A832-2688FC20EA56}" type="presOf" srcId="{D5266F83-1506-4D5A-9218-0A86D3A7C45B}" destId="{4815E66B-E19E-4AD8-9846-1EFF0A222B33}" srcOrd="1" destOrd="0" presId="urn:microsoft.com/office/officeart/2005/8/layout/venn1"/>
    <dgm:cxn modelId="{00F9772B-309B-4531-9872-F4CF9D1D197F}" type="presOf" srcId="{B85D2070-8B8E-4D52-BFA6-2E407E319A53}" destId="{52130F91-B3E6-46B2-8F76-5A225A2ECE0B}" srcOrd="0" destOrd="0" presId="urn:microsoft.com/office/officeart/2005/8/layout/venn1"/>
    <dgm:cxn modelId="{F79A083B-498A-4B97-B632-1C94F82D5F57}" type="presOf" srcId="{D5266F83-1506-4D5A-9218-0A86D3A7C45B}" destId="{E058B3F9-E025-4D9E-8854-AD4BC31C34E3}" srcOrd="0" destOrd="0" presId="urn:microsoft.com/office/officeart/2005/8/layout/venn1"/>
    <dgm:cxn modelId="{4ED5EA74-1155-4B31-96C3-F14539B8F3C1}" type="presOf" srcId="{B85D2070-8B8E-4D52-BFA6-2E407E319A53}" destId="{DC027050-D8F5-4BCA-B0D9-8F9054B8F8B2}" srcOrd="1" destOrd="0" presId="urn:microsoft.com/office/officeart/2005/8/layout/venn1"/>
    <dgm:cxn modelId="{8AB36378-A092-4E1A-B920-63B034E748EB}" srcId="{CB4711FC-4C8A-436B-B632-7AEE8C18594C}" destId="{D5266F83-1506-4D5A-9218-0A86D3A7C45B}" srcOrd="2" destOrd="0" parTransId="{26338EE1-9DE2-4AFA-BC00-70C32E41E7ED}" sibTransId="{34E8DE0E-2AF5-4346-9728-6457A9940DE3}"/>
    <dgm:cxn modelId="{D98781CE-7023-44F1-AB54-33F07488DBE4}" type="presOf" srcId="{20A1B6B3-1054-4992-AF39-6866241E4733}" destId="{53220EBA-5F3E-4972-817B-37E61C6DA09D}" srcOrd="0" destOrd="0" presId="urn:microsoft.com/office/officeart/2005/8/layout/venn1"/>
    <dgm:cxn modelId="{2AD44FEA-ECB8-4358-8288-E55D0FA97DC4}" type="presOf" srcId="{20A1B6B3-1054-4992-AF39-6866241E4733}" destId="{75A5BB3A-157D-4F4B-A099-A7BA1F96E176}" srcOrd="1" destOrd="0" presId="urn:microsoft.com/office/officeart/2005/8/layout/venn1"/>
    <dgm:cxn modelId="{B8C47EF3-660A-41DD-B406-4BE806C27217}" srcId="{CB4711FC-4C8A-436B-B632-7AEE8C18594C}" destId="{B85D2070-8B8E-4D52-BFA6-2E407E319A53}" srcOrd="1" destOrd="0" parTransId="{49C32F69-36B6-4203-9D47-696F76296048}" sibTransId="{8AF10C33-9994-495F-B75A-581843B2AAC4}"/>
    <dgm:cxn modelId="{599E5783-89F4-4AC8-A50F-DAD2C76B62E8}" type="presParOf" srcId="{CA04C9FB-8CA1-49D0-B726-3E5BE5A2A2F6}" destId="{53220EBA-5F3E-4972-817B-37E61C6DA09D}" srcOrd="0" destOrd="0" presId="urn:microsoft.com/office/officeart/2005/8/layout/venn1"/>
    <dgm:cxn modelId="{B3E567E0-59DE-4BE7-97B6-459FCD568C54}" type="presParOf" srcId="{CA04C9FB-8CA1-49D0-B726-3E5BE5A2A2F6}" destId="{75A5BB3A-157D-4F4B-A099-A7BA1F96E176}" srcOrd="1" destOrd="0" presId="urn:microsoft.com/office/officeart/2005/8/layout/venn1"/>
    <dgm:cxn modelId="{A3CFF8EA-71D7-44AA-82A8-F3E4B3C4873A}" type="presParOf" srcId="{CA04C9FB-8CA1-49D0-B726-3E5BE5A2A2F6}" destId="{52130F91-B3E6-46B2-8F76-5A225A2ECE0B}" srcOrd="2" destOrd="0" presId="urn:microsoft.com/office/officeart/2005/8/layout/venn1"/>
    <dgm:cxn modelId="{78ED4FE4-E19A-4413-9E5A-F5E71488AEFE}" type="presParOf" srcId="{CA04C9FB-8CA1-49D0-B726-3E5BE5A2A2F6}" destId="{DC027050-D8F5-4BCA-B0D9-8F9054B8F8B2}" srcOrd="3" destOrd="0" presId="urn:microsoft.com/office/officeart/2005/8/layout/venn1"/>
    <dgm:cxn modelId="{153EB3CE-4E85-43E5-A283-1E6893775244}" type="presParOf" srcId="{CA04C9FB-8CA1-49D0-B726-3E5BE5A2A2F6}" destId="{E058B3F9-E025-4D9E-8854-AD4BC31C34E3}" srcOrd="4" destOrd="0" presId="urn:microsoft.com/office/officeart/2005/8/layout/venn1"/>
    <dgm:cxn modelId="{58A1FE91-C23C-4E95-A03F-2E8F9D6D7AAE}" type="presParOf" srcId="{CA04C9FB-8CA1-49D0-B726-3E5BE5A2A2F6}" destId="{4815E66B-E19E-4AD8-9846-1EFF0A222B33}" srcOrd="5" destOrd="0" presId="urn:microsoft.com/office/officeart/2005/8/layout/venn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FEABB9-30BA-4DD9-8C9F-442A5B54D990}">
      <dsp:nvSpPr>
        <dsp:cNvPr id="0" name=""/>
        <dsp:cNvSpPr/>
      </dsp:nvSpPr>
      <dsp:spPr>
        <a:xfrm>
          <a:off x="942132" y="661000"/>
          <a:ext cx="1919641" cy="92067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Produkce obnovitelné energie</a:t>
          </a:r>
        </a:p>
      </dsp:txBody>
      <dsp:txXfrm>
        <a:off x="969098" y="687966"/>
        <a:ext cx="1865709" cy="866738"/>
      </dsp:txXfrm>
    </dsp:sp>
    <dsp:sp modelId="{362F9693-8EB2-4782-A87F-AC750FD5EF9C}">
      <dsp:nvSpPr>
        <dsp:cNvPr id="0" name=""/>
        <dsp:cNvSpPr/>
      </dsp:nvSpPr>
      <dsp:spPr>
        <a:xfrm>
          <a:off x="3484940" y="736937"/>
          <a:ext cx="1959911" cy="92067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Spotřeba energie </a:t>
          </a:r>
          <a:r>
            <a:rPr lang="cs-CZ" sz="2000" b="1" kern="1200" dirty="0"/>
            <a:t>v dané části města</a:t>
          </a:r>
        </a:p>
      </dsp:txBody>
      <dsp:txXfrm>
        <a:off x="3511906" y="763903"/>
        <a:ext cx="1905979" cy="866738"/>
      </dsp:txXfrm>
    </dsp:sp>
    <dsp:sp modelId="{F9A56456-FE36-4F0F-93BB-81B74014F017}">
      <dsp:nvSpPr>
        <dsp:cNvPr id="0" name=""/>
        <dsp:cNvSpPr/>
      </dsp:nvSpPr>
      <dsp:spPr>
        <a:xfrm>
          <a:off x="3133648" y="3986976"/>
          <a:ext cx="690502" cy="690502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F35F20-90ED-49A9-BBDE-FAB22BF8E5FA}">
      <dsp:nvSpPr>
        <dsp:cNvPr id="0" name=""/>
        <dsp:cNvSpPr/>
      </dsp:nvSpPr>
      <dsp:spPr>
        <a:xfrm rot="21360000">
          <a:off x="1406759" y="3691088"/>
          <a:ext cx="4144281" cy="28979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1FAA49-F17B-4803-A04C-D4675B24C77E}">
      <dsp:nvSpPr>
        <dsp:cNvPr id="0" name=""/>
        <dsp:cNvSpPr/>
      </dsp:nvSpPr>
      <dsp:spPr>
        <a:xfrm rot="21360000">
          <a:off x="905538" y="3031922"/>
          <a:ext cx="2662796" cy="7778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Fotovoltaické elektrárny, kogenerace z biomasy</a:t>
          </a:r>
        </a:p>
      </dsp:txBody>
      <dsp:txXfrm>
        <a:off x="943509" y="3069893"/>
        <a:ext cx="2586854" cy="701902"/>
      </dsp:txXfrm>
    </dsp:sp>
    <dsp:sp modelId="{ADF1C557-9FDD-4525-B5C8-A197D199BFD3}">
      <dsp:nvSpPr>
        <dsp:cNvPr id="0" name=""/>
        <dsp:cNvSpPr/>
      </dsp:nvSpPr>
      <dsp:spPr>
        <a:xfrm rot="21360000">
          <a:off x="876317" y="1995545"/>
          <a:ext cx="2504901" cy="891855"/>
        </a:xfrm>
        <a:prstGeom prst="roundRect">
          <a:avLst/>
        </a:prstGeom>
        <a:solidFill>
          <a:srgbClr val="FF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Tepelná čerpadla, solární výtopna, kogenerace z biomasy, odpadní teplo</a:t>
          </a:r>
        </a:p>
      </dsp:txBody>
      <dsp:txXfrm>
        <a:off x="919854" y="2039082"/>
        <a:ext cx="2417827" cy="804781"/>
      </dsp:txXfrm>
    </dsp:sp>
    <dsp:sp modelId="{FCCC4F5C-7AA3-47EF-915E-672A114FD584}">
      <dsp:nvSpPr>
        <dsp:cNvPr id="0" name=""/>
        <dsp:cNvSpPr/>
      </dsp:nvSpPr>
      <dsp:spPr>
        <a:xfrm rot="21360000">
          <a:off x="1321622" y="1745330"/>
          <a:ext cx="1644610" cy="567957"/>
        </a:xfrm>
        <a:prstGeom prst="roundRect">
          <a:avLst/>
        </a:prstGeom>
        <a:noFill/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300" kern="1200"/>
        </a:p>
      </dsp:txBody>
      <dsp:txXfrm>
        <a:off x="1349347" y="1773055"/>
        <a:ext cx="1589160" cy="512507"/>
      </dsp:txXfrm>
    </dsp:sp>
    <dsp:sp modelId="{D29719D5-1A4E-4756-A7A2-0C700AD15F5D}">
      <dsp:nvSpPr>
        <dsp:cNvPr id="0" name=""/>
        <dsp:cNvSpPr/>
      </dsp:nvSpPr>
      <dsp:spPr>
        <a:xfrm rot="21360000">
          <a:off x="1275589" y="1346082"/>
          <a:ext cx="1644610" cy="567957"/>
        </a:xfrm>
        <a:prstGeom prst="roundRect">
          <a:avLst/>
        </a:prstGeom>
        <a:noFill/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300" kern="1200"/>
        </a:p>
      </dsp:txBody>
      <dsp:txXfrm>
        <a:off x="1303314" y="1373807"/>
        <a:ext cx="1589160" cy="512507"/>
      </dsp:txXfrm>
    </dsp:sp>
    <dsp:sp modelId="{6EFB3C12-4C37-4A30-BEBD-95BE03DF3BFA}">
      <dsp:nvSpPr>
        <dsp:cNvPr id="0" name=""/>
        <dsp:cNvSpPr/>
      </dsp:nvSpPr>
      <dsp:spPr>
        <a:xfrm rot="21360000">
          <a:off x="3807432" y="3003288"/>
          <a:ext cx="1644610" cy="5679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elektřina</a:t>
          </a:r>
        </a:p>
      </dsp:txBody>
      <dsp:txXfrm>
        <a:off x="3835157" y="3031013"/>
        <a:ext cx="1589160" cy="512507"/>
      </dsp:txXfrm>
    </dsp:sp>
    <dsp:sp modelId="{A608FCCF-9036-4E78-97B5-608B76A99AEF}">
      <dsp:nvSpPr>
        <dsp:cNvPr id="0" name=""/>
        <dsp:cNvSpPr/>
      </dsp:nvSpPr>
      <dsp:spPr>
        <a:xfrm rot="21360000">
          <a:off x="3761398" y="2395646"/>
          <a:ext cx="1644610" cy="567957"/>
        </a:xfrm>
        <a:prstGeom prst="roundRect">
          <a:avLst/>
        </a:prstGeom>
        <a:solidFill>
          <a:srgbClr val="FF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chlazení</a:t>
          </a:r>
        </a:p>
      </dsp:txBody>
      <dsp:txXfrm>
        <a:off x="3789123" y="2423371"/>
        <a:ext cx="1589160" cy="512507"/>
      </dsp:txXfrm>
    </dsp:sp>
    <dsp:sp modelId="{A9DC24D7-D599-491E-8528-972A3748A8BF}">
      <dsp:nvSpPr>
        <dsp:cNvPr id="0" name=""/>
        <dsp:cNvSpPr/>
      </dsp:nvSpPr>
      <dsp:spPr>
        <a:xfrm rot="21360000">
          <a:off x="3715365" y="1788004"/>
          <a:ext cx="1644610" cy="567957"/>
        </a:xfrm>
        <a:prstGeom prst="roundRect">
          <a:avLst/>
        </a:prstGeom>
        <a:solidFill>
          <a:srgbClr val="FF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vytápění</a:t>
          </a:r>
        </a:p>
      </dsp:txBody>
      <dsp:txXfrm>
        <a:off x="3743090" y="1815729"/>
        <a:ext cx="1589160" cy="5125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C95652-72D8-4C9A-9653-137E9E651EDE}">
      <dsp:nvSpPr>
        <dsp:cNvPr id="0" name=""/>
        <dsp:cNvSpPr/>
      </dsp:nvSpPr>
      <dsp:spPr>
        <a:xfrm>
          <a:off x="-7096124" y="-1084746"/>
          <a:ext cx="8444760" cy="8444760"/>
        </a:xfrm>
        <a:prstGeom prst="blockArc">
          <a:avLst>
            <a:gd name="adj1" fmla="val 18900000"/>
            <a:gd name="adj2" fmla="val 2700000"/>
            <a:gd name="adj3" fmla="val 256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2E43B2-745B-457E-BB83-30F0D96732B5}">
      <dsp:nvSpPr>
        <dsp:cNvPr id="0" name=""/>
        <dsp:cNvSpPr/>
      </dsp:nvSpPr>
      <dsp:spPr>
        <a:xfrm>
          <a:off x="705592" y="482442"/>
          <a:ext cx="7683706" cy="96538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6276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Metodiky a technické standardy</a:t>
          </a:r>
        </a:p>
      </dsp:txBody>
      <dsp:txXfrm>
        <a:off x="705592" y="482442"/>
        <a:ext cx="7683706" cy="965387"/>
      </dsp:txXfrm>
    </dsp:sp>
    <dsp:sp modelId="{63DD438C-E08C-4584-AF57-C2A3A02B6B92}">
      <dsp:nvSpPr>
        <dsp:cNvPr id="0" name=""/>
        <dsp:cNvSpPr/>
      </dsp:nvSpPr>
      <dsp:spPr>
        <a:xfrm>
          <a:off x="102225" y="361769"/>
          <a:ext cx="1206734" cy="12067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F5845C6-ED80-43AF-8125-3C8286E9DA9F}">
      <dsp:nvSpPr>
        <dsp:cNvPr id="0" name=""/>
        <dsp:cNvSpPr/>
      </dsp:nvSpPr>
      <dsp:spPr>
        <a:xfrm>
          <a:off x="1259071" y="1930774"/>
          <a:ext cx="7130227" cy="965387"/>
        </a:xfrm>
        <a:prstGeom prst="rect">
          <a:avLst/>
        </a:prstGeom>
        <a:gradFill rotWithShape="0">
          <a:gsLst>
            <a:gs pos="0">
              <a:schemeClr val="accent2">
                <a:hueOff val="5483379"/>
                <a:satOff val="-3813"/>
                <a:lumOff val="241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5483379"/>
                <a:satOff val="-3813"/>
                <a:lumOff val="241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5483379"/>
                <a:satOff val="-3813"/>
                <a:lumOff val="241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6276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Pilotování technologií v reálném prostředí</a:t>
          </a:r>
        </a:p>
      </dsp:txBody>
      <dsp:txXfrm>
        <a:off x="1259071" y="1930774"/>
        <a:ext cx="7130227" cy="965387"/>
      </dsp:txXfrm>
    </dsp:sp>
    <dsp:sp modelId="{7D3D4EDE-D726-4E6E-85DD-EBCBD19E6428}">
      <dsp:nvSpPr>
        <dsp:cNvPr id="0" name=""/>
        <dsp:cNvSpPr/>
      </dsp:nvSpPr>
      <dsp:spPr>
        <a:xfrm>
          <a:off x="655704" y="1810101"/>
          <a:ext cx="1206734" cy="12067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5483379"/>
              <a:satOff val="-3813"/>
              <a:lumOff val="241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C5C28CC-05A4-478D-B232-9EEAB9ADA4A9}">
      <dsp:nvSpPr>
        <dsp:cNvPr id="0" name=""/>
        <dsp:cNvSpPr/>
      </dsp:nvSpPr>
      <dsp:spPr>
        <a:xfrm>
          <a:off x="1259071" y="3379106"/>
          <a:ext cx="7130227" cy="965387"/>
        </a:xfrm>
        <a:prstGeom prst="rect">
          <a:avLst/>
        </a:prstGeom>
        <a:gradFill rotWithShape="0">
          <a:gsLst>
            <a:gs pos="0">
              <a:schemeClr val="accent2">
                <a:hueOff val="10966758"/>
                <a:satOff val="-7625"/>
                <a:lumOff val="483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0966758"/>
                <a:satOff val="-7625"/>
                <a:lumOff val="483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0966758"/>
                <a:satOff val="-7625"/>
                <a:lumOff val="483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6276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Odborná podpora obcí při zavádění inovací</a:t>
          </a:r>
        </a:p>
      </dsp:txBody>
      <dsp:txXfrm>
        <a:off x="1259071" y="3379106"/>
        <a:ext cx="7130227" cy="965387"/>
      </dsp:txXfrm>
    </dsp:sp>
    <dsp:sp modelId="{B03C08A8-9060-43B4-93B3-ABF2578972E1}">
      <dsp:nvSpPr>
        <dsp:cNvPr id="0" name=""/>
        <dsp:cNvSpPr/>
      </dsp:nvSpPr>
      <dsp:spPr>
        <a:xfrm>
          <a:off x="655704" y="3258432"/>
          <a:ext cx="1206734" cy="12067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10966758"/>
              <a:satOff val="-7625"/>
              <a:lumOff val="483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9FF8FB8-E8A7-4255-ADA2-CE3B82A1E3C2}">
      <dsp:nvSpPr>
        <dsp:cNvPr id="0" name=""/>
        <dsp:cNvSpPr/>
      </dsp:nvSpPr>
      <dsp:spPr>
        <a:xfrm>
          <a:off x="705592" y="4827438"/>
          <a:ext cx="7683706" cy="965387"/>
        </a:xfrm>
        <a:prstGeom prst="rect">
          <a:avLst/>
        </a:prstGeom>
        <a:gradFill rotWithShape="0">
          <a:gsLst>
            <a:gs pos="0">
              <a:schemeClr val="accent2">
                <a:hueOff val="16450137"/>
                <a:satOff val="-11438"/>
                <a:lumOff val="725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6450137"/>
                <a:satOff val="-11438"/>
                <a:lumOff val="725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6450137"/>
                <a:satOff val="-11438"/>
                <a:lumOff val="725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6276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Komplexní podpora projektů veřejné výstavby</a:t>
          </a:r>
        </a:p>
      </dsp:txBody>
      <dsp:txXfrm>
        <a:off x="705592" y="4827438"/>
        <a:ext cx="7683706" cy="965387"/>
      </dsp:txXfrm>
    </dsp:sp>
    <dsp:sp modelId="{371CD8E8-3251-46E1-BBBF-FF715DC46EC2}">
      <dsp:nvSpPr>
        <dsp:cNvPr id="0" name=""/>
        <dsp:cNvSpPr/>
      </dsp:nvSpPr>
      <dsp:spPr>
        <a:xfrm>
          <a:off x="102225" y="4706764"/>
          <a:ext cx="1206734" cy="12067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16450137"/>
              <a:satOff val="-11438"/>
              <a:lumOff val="725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220EBA-5F3E-4972-817B-37E61C6DA09D}">
      <dsp:nvSpPr>
        <dsp:cNvPr id="0" name=""/>
        <dsp:cNvSpPr/>
      </dsp:nvSpPr>
      <dsp:spPr>
        <a:xfrm>
          <a:off x="5887973" y="69469"/>
          <a:ext cx="3334512" cy="333451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 dirty="0"/>
            <a:t>Technologie</a:t>
          </a:r>
        </a:p>
      </dsp:txBody>
      <dsp:txXfrm>
        <a:off x="6332575" y="653008"/>
        <a:ext cx="2445309" cy="1500530"/>
      </dsp:txXfrm>
    </dsp:sp>
    <dsp:sp modelId="{52130F91-B3E6-46B2-8F76-5A225A2ECE0B}">
      <dsp:nvSpPr>
        <dsp:cNvPr id="0" name=""/>
        <dsp:cNvSpPr/>
      </dsp:nvSpPr>
      <dsp:spPr>
        <a:xfrm>
          <a:off x="7091176" y="2153539"/>
          <a:ext cx="3334512" cy="333451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 dirty="0"/>
            <a:t>Ekonomika</a:t>
          </a:r>
        </a:p>
      </dsp:txBody>
      <dsp:txXfrm>
        <a:off x="8110982" y="3014955"/>
        <a:ext cx="2000707" cy="1833981"/>
      </dsp:txXfrm>
    </dsp:sp>
    <dsp:sp modelId="{E058B3F9-E025-4D9E-8854-AD4BC31C34E3}">
      <dsp:nvSpPr>
        <dsp:cNvPr id="0" name=""/>
        <dsp:cNvSpPr/>
      </dsp:nvSpPr>
      <dsp:spPr>
        <a:xfrm>
          <a:off x="4684770" y="2153539"/>
          <a:ext cx="3334512" cy="333451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 dirty="0"/>
            <a:t>Lidé a organizace</a:t>
          </a:r>
        </a:p>
      </dsp:txBody>
      <dsp:txXfrm>
        <a:off x="4998770" y="3014955"/>
        <a:ext cx="2000707" cy="18339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66944" cy="532601"/>
          </a:xfrm>
          <a:prstGeom prst="rect">
            <a:avLst/>
          </a:prstGeom>
        </p:spPr>
        <p:txBody>
          <a:bodyPr vert="horz" lIns="58796" tIns="29398" rIns="58796" bIns="29398" rtlCol="0"/>
          <a:lstStyle>
            <a:lvl1pPr algn="l">
              <a:defRPr sz="8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747373" y="0"/>
            <a:ext cx="2866944" cy="532601"/>
          </a:xfrm>
          <a:prstGeom prst="rect">
            <a:avLst/>
          </a:prstGeom>
        </p:spPr>
        <p:txBody>
          <a:bodyPr vert="horz" lIns="58796" tIns="29398" rIns="58796" bIns="29398" rtlCol="0"/>
          <a:lstStyle>
            <a:lvl1pPr algn="r">
              <a:defRPr sz="800"/>
            </a:lvl1pPr>
          </a:lstStyle>
          <a:p>
            <a:fld id="{6BD15C01-8D6C-44B4-BC47-EF4AB99A8525}" type="datetimeFigureOut">
              <a:rPr lang="cs-CZ" smtClean="0"/>
              <a:t>20.10.2021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10111504"/>
            <a:ext cx="2866944" cy="532601"/>
          </a:xfrm>
          <a:prstGeom prst="rect">
            <a:avLst/>
          </a:prstGeom>
        </p:spPr>
        <p:txBody>
          <a:bodyPr vert="horz" lIns="58796" tIns="29398" rIns="58796" bIns="29398" rtlCol="0" anchor="b"/>
          <a:lstStyle>
            <a:lvl1pPr algn="l">
              <a:defRPr sz="8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747373" y="10111504"/>
            <a:ext cx="2866944" cy="532601"/>
          </a:xfrm>
          <a:prstGeom prst="rect">
            <a:avLst/>
          </a:prstGeom>
        </p:spPr>
        <p:txBody>
          <a:bodyPr vert="horz" lIns="58796" tIns="29398" rIns="58796" bIns="29398" rtlCol="0" anchor="b"/>
          <a:lstStyle>
            <a:lvl1pPr algn="r">
              <a:defRPr sz="800"/>
            </a:lvl1pPr>
          </a:lstStyle>
          <a:p>
            <a:fld id="{5F66517E-0AE5-4776-AF71-FC0148884B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246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67377" cy="534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746769" y="0"/>
            <a:ext cx="2867376" cy="534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71C6F5-C055-4A83-A54B-CA51ED170B5B}" type="datetimeFigureOut">
              <a:rPr lang="cs-CZ" smtClean="0"/>
              <a:t>20.10.2021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5888" y="1330325"/>
            <a:ext cx="6384925" cy="35925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61103" y="5123289"/>
            <a:ext cx="5293499" cy="419147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10111259"/>
            <a:ext cx="2867377" cy="534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746769" y="10111259"/>
            <a:ext cx="2867376" cy="534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77BB6-6C4D-433C-8545-47B23545B3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1653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5888" y="1330325"/>
            <a:ext cx="6384925" cy="3592513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Základní rysy vize:</a:t>
            </a:r>
          </a:p>
          <a:p>
            <a:pPr marL="457200" lvl="0" indent="-457200" algn="just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3F3F3F"/>
                </a:solidFill>
                <a:latin typeface="+mn-lt"/>
                <a:cs typeface="Times New Roman" panose="02020603050405020304" pitchFamily="18" charset="0"/>
              </a:rPr>
              <a:t>ambice dosažení uhlíkové neutrality, </a:t>
            </a:r>
          </a:p>
          <a:p>
            <a:pPr marL="457200" lvl="0" indent="-457200" algn="just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3F3F3F"/>
                </a:solidFill>
                <a:latin typeface="+mn-lt"/>
                <a:cs typeface="Times New Roman" panose="02020603050405020304" pitchFamily="18" charset="0"/>
              </a:rPr>
              <a:t>modernizace infrastruktury a zdrojů, </a:t>
            </a:r>
          </a:p>
          <a:p>
            <a:pPr marL="457200" lvl="0" indent="-457200" algn="just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3F3F3F"/>
                </a:solidFill>
                <a:latin typeface="+mn-lt"/>
                <a:cs typeface="Times New Roman" panose="02020603050405020304" pitchFamily="18" charset="0"/>
              </a:rPr>
              <a:t>využití inovací a technologií pro potřeby obyvatel, </a:t>
            </a:r>
          </a:p>
          <a:p>
            <a:pPr marL="457200" lvl="0" indent="-457200" algn="just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3F3F3F"/>
                </a:solidFill>
                <a:latin typeface="+mn-lt"/>
                <a:cs typeface="Times New Roman" panose="02020603050405020304" pitchFamily="18" charset="0"/>
              </a:rPr>
              <a:t>nacházení ekonomických příležitostí, </a:t>
            </a:r>
          </a:p>
          <a:p>
            <a:pPr marL="457200" lvl="0" indent="-457200" algn="just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3F3F3F"/>
                </a:solidFill>
                <a:latin typeface="+mn-lt"/>
                <a:cs typeface="Times New Roman" panose="02020603050405020304" pitchFamily="18" charset="0"/>
              </a:rPr>
              <a:t>problém spojený se sociálními dopady,</a:t>
            </a:r>
          </a:p>
          <a:p>
            <a:pPr marL="457200" lvl="0" indent="-457200" algn="just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3F3F3F"/>
                </a:solidFill>
                <a:latin typeface="+mn-lt"/>
                <a:cs typeface="Times New Roman" panose="02020603050405020304" pitchFamily="18" charset="0"/>
              </a:rPr>
              <a:t>rozsáhlé technologické změny ve všech sektorech, </a:t>
            </a:r>
          </a:p>
          <a:p>
            <a:pPr marL="457200" lvl="0" indent="-457200" algn="just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3F3F3F"/>
                </a:solidFill>
                <a:latin typeface="+mn-lt"/>
                <a:cs typeface="Times New Roman" panose="02020603050405020304" pitchFamily="18" charset="0"/>
              </a:rPr>
              <a:t>redukce využití uhlí pro výrobu elektrické a tepelné energie, </a:t>
            </a:r>
          </a:p>
          <a:p>
            <a:pPr marL="457200" lvl="0" indent="-457200" algn="just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3F3F3F"/>
                </a:solidFill>
                <a:latin typeface="+mn-lt"/>
                <a:cs typeface="Times New Roman" panose="02020603050405020304" pitchFamily="18" charset="0"/>
              </a:rPr>
              <a:t>změna dopravních návyků a transformace ostatních sektorů (včetně stavebnictví).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77BB6-6C4D-433C-8545-47B23545B38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4713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888" y="1330325"/>
            <a:ext cx="6384925" cy="3592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77BB6-6C4D-433C-8545-47B23545B385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7203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888" y="1330325"/>
            <a:ext cx="6384925" cy="3592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77BB6-6C4D-433C-8545-47B23545B385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9900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5888" y="1330325"/>
            <a:ext cx="6384925" cy="3592513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77BB6-6C4D-433C-8545-47B23545B385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637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6074DD-84CD-4737-B4E3-FE4227342E3E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919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6074DD-84CD-4737-B4E3-FE4227342E3E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037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5888" y="1330325"/>
            <a:ext cx="6384925" cy="3592513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77BB6-6C4D-433C-8545-47B23545B385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1565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image" Target="../media/image4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25776" y="3321887"/>
            <a:ext cx="16158766" cy="229215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851547" y="6059593"/>
            <a:ext cx="13307219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37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75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212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50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87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425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62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900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47E0E-B8DC-490E-8773-C6C1CEFDE004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2860-EB0E-403E-8777-EC1DD4B2969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104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47E0E-B8DC-490E-8773-C6C1CEFDE004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2860-EB0E-403E-8777-EC1DD4B2969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728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13782479" y="428239"/>
            <a:ext cx="4277321" cy="912404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50519" y="428239"/>
            <a:ext cx="12515123" cy="912404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47E0E-B8DC-490E-8773-C6C1CEFDE004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2860-EB0E-403E-8777-EC1DD4B2969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191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7598" y="-13203"/>
            <a:ext cx="19063959" cy="10719806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0513" y="3234836"/>
            <a:ext cx="12113708" cy="2567012"/>
          </a:xfrm>
        </p:spPr>
        <p:txBody>
          <a:bodyPr anchor="b">
            <a:noAutofit/>
          </a:bodyPr>
          <a:lstStyle>
            <a:lvl1pPr algn="r">
              <a:defRPr sz="8245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0511" y="5989828"/>
            <a:ext cx="12113708" cy="1710350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9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96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94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92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90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88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86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584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281885" y="7861549"/>
            <a:ext cx="1937627" cy="5693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0512" y="7861551"/>
            <a:ext cx="9611129" cy="5693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t-EE">
                <a:latin typeface="Cambria" panose="02040503050406030204" pitchFamily="18" charset="0"/>
                <a:ea typeface="Cambria" panose="02040503050406030204" pitchFamily="18" charset="0"/>
              </a:rPr>
              <a:t>Footer</a:t>
            </a:r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267913" y="9552852"/>
            <a:ext cx="8140440" cy="72673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374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This project has received funding from the European Union’s Horizon 2020 research </a:t>
            </a:r>
            <a:r>
              <a:rPr lang="en-US" sz="1222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and</a:t>
            </a:r>
            <a:r>
              <a:rPr lang="en-US" sz="1374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innovation </a:t>
            </a:r>
            <a:r>
              <a:rPr lang="en-US" sz="1374" err="1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programme</a:t>
            </a:r>
            <a:r>
              <a:rPr lang="en-US" sz="1374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under Grant Agreement No. 864242</a:t>
            </a:r>
          </a:p>
          <a:p>
            <a:r>
              <a:rPr lang="en-US" sz="1374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Topic: LC-SC3-SCC-1-2018-2019-2020: Smart Cities and Communities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2182661" y="2483476"/>
            <a:ext cx="10288333" cy="468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43" b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sz="2443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ustainable energy </a:t>
            </a:r>
            <a:r>
              <a:rPr lang="en-GB" sz="2443" b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GB" sz="2443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ositive &amp; zero </a:t>
            </a:r>
            <a:r>
              <a:rPr lang="en-GB" sz="2443" b="1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GB" sz="2443" b="1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sz="2443" b="1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bon</a:t>
            </a:r>
            <a:r>
              <a:rPr lang="en-GB" sz="2443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43" b="1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GB" sz="2443" b="1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ommunitie</a:t>
            </a:r>
            <a:r>
              <a:rPr lang="en-GB" sz="2443" b="1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fi-FI" sz="2443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3">
            <a:extLst>
              <a:ext uri="{FF2B5EF4-FFF2-40B4-BE49-F238E27FC236}">
                <a16:creationId xmlns:a16="http://schemas.microsoft.com/office/drawing/2014/main" id="{1D0A1985-9CF7-5442-A7F9-87F2B38765D6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29" y="9594905"/>
            <a:ext cx="1307490" cy="707726"/>
          </a:xfrm>
          <a:prstGeom prst="rect">
            <a:avLst/>
          </a:prstGeom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211AF7FC-6E3C-6E47-BD58-C398E7D475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0" y="528660"/>
            <a:ext cx="7615371" cy="2203478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FF96BFFB-9B8D-7443-B21F-E6D74B86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60425" t="14786"/>
          <a:stretch/>
        </p:blipFill>
        <p:spPr>
          <a:xfrm>
            <a:off x="1777823" y="9563171"/>
            <a:ext cx="2243660" cy="61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0142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gradFill flip="none" rotWithShape="1">
          <a:gsLst>
            <a:gs pos="0">
              <a:schemeClr val="bg2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7598" y="-13203"/>
            <a:ext cx="19063959" cy="10719806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0513" y="3234836"/>
            <a:ext cx="12113708" cy="2567012"/>
          </a:xfrm>
        </p:spPr>
        <p:txBody>
          <a:bodyPr anchor="b">
            <a:noAutofit/>
          </a:bodyPr>
          <a:lstStyle>
            <a:lvl1pPr algn="r">
              <a:defRPr sz="8245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0511" y="5989828"/>
            <a:ext cx="12113708" cy="1710350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9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96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94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92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90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88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86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584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281885" y="7861549"/>
            <a:ext cx="1937627" cy="5693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0512" y="7861551"/>
            <a:ext cx="9611129" cy="5693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t-EE"/>
              <a:t>Footer</a:t>
            </a:r>
            <a:endParaRPr lang="en-GB"/>
          </a:p>
        </p:txBody>
      </p:sp>
      <p:sp>
        <p:nvSpPr>
          <p:cNvPr id="9" name="TextBox 8"/>
          <p:cNvSpPr txBox="1"/>
          <p:nvPr userDrawn="1"/>
        </p:nvSpPr>
        <p:spPr>
          <a:xfrm>
            <a:off x="4289138" y="9563168"/>
            <a:ext cx="8140440" cy="65652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222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This project has received funding from the European Union’s Horizon 2020 research and innovation </a:t>
            </a:r>
            <a:r>
              <a:rPr lang="en-US" sz="1222" err="1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programme</a:t>
            </a:r>
            <a:r>
              <a:rPr lang="en-US" sz="1222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under Grant Agreement No. 864242</a:t>
            </a:r>
          </a:p>
          <a:p>
            <a:r>
              <a:rPr lang="en-US" sz="1222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Topic: LC-SC3-SCC-1-2018-2019-2020: Smart Cities and Communities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2182660" y="2483476"/>
            <a:ext cx="10032780" cy="468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43" b="1" kern="12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sz="2443" b="1" kern="12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ustainable energy </a:t>
            </a:r>
            <a:r>
              <a:rPr lang="en-GB" sz="2443" b="1" kern="12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GB" sz="2443" b="1" kern="12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ositive &amp; zero </a:t>
            </a:r>
            <a:r>
              <a:rPr lang="en-GB" sz="2443" b="1" kern="120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GB" sz="2443" b="1" kern="120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sz="2443" b="1" kern="120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bon</a:t>
            </a:r>
            <a:r>
              <a:rPr lang="en-GB" sz="2443" b="1" kern="12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43" b="1" kern="120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GB" sz="2443" b="1" kern="120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ommunitie</a:t>
            </a:r>
            <a:r>
              <a:rPr lang="en-GB" sz="2443" b="1" kern="120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fi-FI" sz="2443" b="1" kern="120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3">
            <a:extLst>
              <a:ext uri="{FF2B5EF4-FFF2-40B4-BE49-F238E27FC236}">
                <a16:creationId xmlns:a16="http://schemas.microsoft.com/office/drawing/2014/main" id="{1D0A1985-9CF7-5442-A7F9-87F2B38765D6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29" y="9594905"/>
            <a:ext cx="1307490" cy="707726"/>
          </a:xfrm>
          <a:prstGeom prst="rect">
            <a:avLst/>
          </a:prstGeom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211AF7FC-6E3C-6E47-BD58-C398E7D475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0" y="528660"/>
            <a:ext cx="7615371" cy="2203478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FF96BFFB-9B8D-7443-B21F-E6D74B86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60425" t="14786"/>
          <a:stretch/>
        </p:blipFill>
        <p:spPr>
          <a:xfrm>
            <a:off x="1777823" y="9563171"/>
            <a:ext cx="2243660" cy="61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56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666962" y="-13203"/>
            <a:ext cx="8379398" cy="10719806"/>
            <a:chOff x="5130830" y="-8468"/>
            <a:chExt cx="4030508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0513" y="3234836"/>
            <a:ext cx="12113708" cy="2567012"/>
          </a:xfrm>
        </p:spPr>
        <p:txBody>
          <a:bodyPr anchor="b">
            <a:noAutofit/>
          </a:bodyPr>
          <a:lstStyle>
            <a:lvl1pPr algn="r">
              <a:defRPr sz="8245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0511" y="5989828"/>
            <a:ext cx="12113708" cy="1710350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9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96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94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92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90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88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86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584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221712" y="7861551"/>
            <a:ext cx="1937627" cy="5693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0512" y="7861551"/>
            <a:ext cx="9611129" cy="5693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t-EE"/>
              <a:t>Footer</a:t>
            </a:r>
            <a:endParaRPr lang="en-GB"/>
          </a:p>
        </p:txBody>
      </p:sp>
      <p:sp>
        <p:nvSpPr>
          <p:cNvPr id="9" name="TextBox 8"/>
          <p:cNvSpPr txBox="1"/>
          <p:nvPr userDrawn="1"/>
        </p:nvSpPr>
        <p:spPr>
          <a:xfrm>
            <a:off x="4207500" y="9552849"/>
            <a:ext cx="8140440" cy="65652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222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This project has received funding from the European Union’s Horizon 2020 research and innovation </a:t>
            </a:r>
            <a:r>
              <a:rPr lang="en-US" sz="1222" err="1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programme</a:t>
            </a:r>
            <a:r>
              <a:rPr lang="en-US" sz="1222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under Grant Agreement No. 864242</a:t>
            </a:r>
          </a:p>
          <a:p>
            <a:r>
              <a:rPr lang="en-US" sz="1222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Topic: LC-SC3-SCC-1-2018-2019-2020: Smart Cities and Communities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2162488" y="2409903"/>
            <a:ext cx="10032780" cy="468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43" b="1" kern="12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sz="2443" b="1" kern="120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ustainable energy </a:t>
            </a:r>
            <a:r>
              <a:rPr lang="en-GB" sz="2443" b="1" kern="12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GB" sz="2443" b="1" kern="120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ositive &amp; zero </a:t>
            </a:r>
            <a:r>
              <a:rPr lang="en-GB" sz="2443" b="1" kern="120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GB" sz="2443" b="1" kern="120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sz="2443" b="1" kern="120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bon</a:t>
            </a:r>
            <a:r>
              <a:rPr lang="en-GB" sz="2443" b="1" kern="12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43" b="1" kern="120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GB" sz="2443" b="1" kern="120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ommunitie</a:t>
            </a:r>
            <a:r>
              <a:rPr lang="en-GB" sz="2443" b="1" kern="120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fi-FI" sz="2443" b="1" kern="120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3">
            <a:extLst>
              <a:ext uri="{FF2B5EF4-FFF2-40B4-BE49-F238E27FC236}">
                <a16:creationId xmlns:a16="http://schemas.microsoft.com/office/drawing/2014/main" id="{1D0A1985-9CF7-5442-A7F9-87F2B38765D6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29" y="9594905"/>
            <a:ext cx="1307490" cy="707726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FF96BFFB-9B8D-7443-B21F-E6D74B86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0425" t="14786"/>
          <a:stretch/>
        </p:blipFill>
        <p:spPr>
          <a:xfrm>
            <a:off x="1777823" y="9563171"/>
            <a:ext cx="2243660" cy="616179"/>
          </a:xfrm>
          <a:prstGeom prst="rect">
            <a:avLst/>
          </a:prstGeom>
        </p:spPr>
      </p:pic>
      <p:pic>
        <p:nvPicPr>
          <p:cNvPr id="30" name="Image 9" descr="Une image contenant horloge&#10;&#10;Description générée automatiquement">
            <a:extLst>
              <a:ext uri="{FF2B5EF4-FFF2-40B4-BE49-F238E27FC236}">
                <a16:creationId xmlns:a16="http://schemas.microsoft.com/office/drawing/2014/main" id="{66947DBC-7B58-F440-9FA6-46AC6E1AEFB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27" y="-2006123"/>
            <a:ext cx="9250346" cy="750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9415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7352" y="2071175"/>
            <a:ext cx="13196854" cy="2059470"/>
          </a:xfrm>
        </p:spPr>
        <p:txBody>
          <a:bodyPr/>
          <a:lstStyle>
            <a:lvl1pPr>
              <a:defRPr>
                <a:solidFill>
                  <a:srgbClr val="FF3C4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5081766" y="9619438"/>
            <a:ext cx="13116813" cy="656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This project has received funding from the European Union’s Horizon 2020 research </a:t>
            </a:r>
            <a:b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and innovation </a:t>
            </a:r>
            <a:r>
              <a:rPr lang="en-US" sz="1222" b="1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programme</a:t>
            </a:r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under Grant Agreement No. 864242</a:t>
            </a:r>
          </a:p>
          <a:p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Topic: LC-SC3-SCC-1-2018-2019-2020: Smart Cities and Communities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l="60425" t="14786"/>
          <a:stretch/>
        </p:blipFill>
        <p:spPr>
          <a:xfrm>
            <a:off x="2574843" y="9647708"/>
            <a:ext cx="2243660" cy="616179"/>
          </a:xfrm>
          <a:prstGeom prst="rect">
            <a:avLst/>
          </a:prstGeom>
        </p:spPr>
      </p:pic>
      <p:pic>
        <p:nvPicPr>
          <p:cNvPr id="10" name="Image 9" descr="Une image contenant horloge&#10;&#10;Description générée automatiquement">
            <a:extLst>
              <a:ext uri="{FF2B5EF4-FFF2-40B4-BE49-F238E27FC236}">
                <a16:creationId xmlns:a16="http://schemas.microsoft.com/office/drawing/2014/main" id="{66947DBC-7B58-F440-9FA6-46AC6E1AEF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29" y="-1359528"/>
            <a:ext cx="6608291" cy="5360344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54A309CB-59E9-B243-88A5-399B0D2EDF71}"/>
              </a:ext>
            </a:extLst>
          </p:cNvPr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53" y="9647703"/>
            <a:ext cx="1307490" cy="70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511054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2pPr>
            <a:lvl3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3pPr>
            <a:lvl4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4pPr>
            <a:lvl5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10B4DC8B-8124-4049-BD15-B545163FFB89}"/>
              </a:ext>
            </a:extLst>
          </p:cNvPr>
          <p:cNvSpPr txBox="1"/>
          <p:nvPr userDrawn="1"/>
        </p:nvSpPr>
        <p:spPr>
          <a:xfrm>
            <a:off x="5132876" y="9707561"/>
            <a:ext cx="13116813" cy="656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This project has received funding from the European Union’s Horizon 2020 research </a:t>
            </a:r>
            <a:b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and innovation </a:t>
            </a:r>
            <a:r>
              <a:rPr lang="en-US" sz="1222" b="1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programme</a:t>
            </a:r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under Grant Agreement No. 864242</a:t>
            </a:r>
          </a:p>
          <a:p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Topic: LC-SC3-SCC-1-2018-2019-2020: Smart Cities and Communities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FF96BFFB-9B8D-7443-B21F-E6D74B86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425" t="14786"/>
          <a:stretch/>
        </p:blipFill>
        <p:spPr>
          <a:xfrm>
            <a:off x="2574843" y="9647708"/>
            <a:ext cx="2243660" cy="61617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1D0A1985-9CF7-5442-A7F9-87F2B38765D6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53" y="9647703"/>
            <a:ext cx="1307490" cy="70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010232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7353" y="4211361"/>
            <a:ext cx="13196855" cy="2848113"/>
          </a:xfrm>
        </p:spPr>
        <p:txBody>
          <a:bodyPr anchor="b"/>
          <a:lstStyle>
            <a:lvl1pPr algn="l">
              <a:defRPr sz="6109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7353" y="7059465"/>
            <a:ext cx="13196855" cy="1341587"/>
          </a:xfrm>
        </p:spPr>
        <p:txBody>
          <a:bodyPr anchor="t"/>
          <a:lstStyle>
            <a:lvl1pPr marL="0" indent="0" algn="l">
              <a:buNone/>
              <a:defRPr sz="3054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98124" indent="0">
              <a:buNone/>
              <a:defRPr sz="2748">
                <a:solidFill>
                  <a:schemeClr val="tx1">
                    <a:tint val="75000"/>
                  </a:schemeClr>
                </a:solidFill>
              </a:defRPr>
            </a:lvl2pPr>
            <a:lvl3pPr marL="1396247" indent="0">
              <a:buNone/>
              <a:defRPr sz="2443">
                <a:solidFill>
                  <a:schemeClr val="tx1">
                    <a:tint val="75000"/>
                  </a:schemeClr>
                </a:solidFill>
              </a:defRPr>
            </a:lvl3pPr>
            <a:lvl4pPr marL="2094371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4pPr>
            <a:lvl5pPr marL="2792495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5pPr>
            <a:lvl6pPr marL="3490618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6pPr>
            <a:lvl7pPr marL="4188741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7pPr>
            <a:lvl8pPr marL="4886866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8pPr>
            <a:lvl9pPr marL="5584989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205878" y="8830654"/>
            <a:ext cx="1820733" cy="569325"/>
          </a:xfrm>
        </p:spPr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67353" y="8830655"/>
            <a:ext cx="9611129" cy="5693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en-GB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1D0A1985-9CF7-5442-A7F9-87F2B38765D6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53" y="9829573"/>
            <a:ext cx="1307490" cy="70772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981971" y="9829574"/>
            <a:ext cx="9505157" cy="6565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This project has received funding from the European Union’s Horizon 2020 research </a:t>
            </a:r>
            <a:b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and innovation </a:t>
            </a:r>
            <a:r>
              <a:rPr lang="en-US" sz="1222" b="1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programme</a:t>
            </a:r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under Grant Agreement No. 864242</a:t>
            </a:r>
          </a:p>
          <a:p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Topic: LC-SC3-SCC-1-2018-2019-2020: Smart Cities and Communities</a:t>
            </a:r>
          </a:p>
        </p:txBody>
      </p:sp>
    </p:spTree>
    <p:extLst>
      <p:ext uri="{BB962C8B-B14F-4D97-AF65-F5344CB8AC3E}">
        <p14:creationId xmlns:p14="http://schemas.microsoft.com/office/powerpoint/2010/main" val="73996973"/>
      </p:ext>
    </p:extLst>
  </p:cSld>
  <p:clrMapOvr>
    <a:masterClrMapping/>
  </p:clrMapOvr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7357" y="950524"/>
            <a:ext cx="13196854" cy="20594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7357" y="3368919"/>
            <a:ext cx="6420156" cy="5699599"/>
          </a:xfrm>
        </p:spPr>
        <p:txBody>
          <a:bodyPr>
            <a:normAutofit/>
          </a:bodyPr>
          <a:lstStyle>
            <a:lvl1pPr>
              <a:defRPr sz="2748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>
              <a:defRPr sz="2443">
                <a:latin typeface="Cambria" panose="02040503050406030204" pitchFamily="18" charset="0"/>
                <a:ea typeface="Cambria" panose="02040503050406030204" pitchFamily="18" charset="0"/>
              </a:defRPr>
            </a:lvl2pPr>
            <a:lvl3pPr>
              <a:defRPr sz="2138">
                <a:latin typeface="Cambria" panose="02040503050406030204" pitchFamily="18" charset="0"/>
                <a:ea typeface="Cambria" panose="02040503050406030204" pitchFamily="18" charset="0"/>
              </a:defRPr>
            </a:lvl3pPr>
            <a:lvl4pPr>
              <a:defRPr sz="1832">
                <a:latin typeface="Cambria" panose="02040503050406030204" pitchFamily="18" charset="0"/>
                <a:ea typeface="Cambria" panose="02040503050406030204" pitchFamily="18" charset="0"/>
              </a:defRPr>
            </a:lvl4pPr>
            <a:lvl5pPr>
              <a:defRPr sz="1832">
                <a:latin typeface="Cambria" panose="02040503050406030204" pitchFamily="18" charset="0"/>
                <a:ea typeface="Cambria" panose="02040503050406030204" pitchFamily="18" charset="0"/>
              </a:defRPr>
            </a:lvl5pPr>
            <a:lvl6pPr>
              <a:defRPr sz="1832"/>
            </a:lvl6pPr>
            <a:lvl7pPr>
              <a:defRPr sz="1832"/>
            </a:lvl7pPr>
            <a:lvl8pPr>
              <a:defRPr sz="1832"/>
            </a:lvl8pPr>
            <a:lvl9pPr>
              <a:defRPr sz="1832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44051" y="3368921"/>
            <a:ext cx="6420160" cy="5699598"/>
          </a:xfrm>
        </p:spPr>
        <p:txBody>
          <a:bodyPr>
            <a:normAutofit/>
          </a:bodyPr>
          <a:lstStyle>
            <a:lvl1pPr>
              <a:defRPr sz="2748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>
              <a:defRPr sz="2443">
                <a:latin typeface="Cambria" panose="02040503050406030204" pitchFamily="18" charset="0"/>
                <a:ea typeface="Cambria" panose="02040503050406030204" pitchFamily="18" charset="0"/>
              </a:defRPr>
            </a:lvl2pPr>
            <a:lvl3pPr>
              <a:defRPr sz="2138">
                <a:latin typeface="Cambria" panose="02040503050406030204" pitchFamily="18" charset="0"/>
                <a:ea typeface="Cambria" panose="02040503050406030204" pitchFamily="18" charset="0"/>
              </a:defRPr>
            </a:lvl3pPr>
            <a:lvl4pPr>
              <a:defRPr sz="1832">
                <a:latin typeface="Cambria" panose="02040503050406030204" pitchFamily="18" charset="0"/>
                <a:ea typeface="Cambria" panose="02040503050406030204" pitchFamily="18" charset="0"/>
              </a:defRPr>
            </a:lvl4pPr>
            <a:lvl5pPr>
              <a:defRPr sz="1832">
                <a:latin typeface="Cambria" panose="02040503050406030204" pitchFamily="18" charset="0"/>
                <a:ea typeface="Cambria" panose="02040503050406030204" pitchFamily="18" charset="0"/>
              </a:defRPr>
            </a:lvl5pPr>
            <a:lvl6pPr>
              <a:defRPr sz="1832"/>
            </a:lvl6pPr>
            <a:lvl7pPr>
              <a:defRPr sz="1832"/>
            </a:lvl7pPr>
            <a:lvl8pPr>
              <a:defRPr sz="1832"/>
            </a:lvl8pPr>
            <a:lvl9pPr>
              <a:defRPr sz="1832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</a:t>
            </a:r>
            <a:r>
              <a:rPr lang="en-US" err="1"/>
              <a:t>leve</a:t>
            </a:r>
            <a:r>
              <a:rPr lang="et-EE"/>
              <a:t>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4129" y="9152963"/>
            <a:ext cx="1858861" cy="569325"/>
          </a:xfrm>
        </p:spPr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67358" y="9152963"/>
            <a:ext cx="9611129" cy="5693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en-GB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D0A1985-9CF7-5442-A7F9-87F2B38765D6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53" y="9829573"/>
            <a:ext cx="1307490" cy="707726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2934934" y="9823509"/>
            <a:ext cx="9505157" cy="6565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22" b="1" kern="120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This project has received funding from the European Union’s Horizon 2020 research </a:t>
            </a:r>
            <a:br>
              <a:rPr lang="en-US" sz="1222" b="1" kern="120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lang="en-US" sz="1222" b="1" kern="120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and innovation </a:t>
            </a:r>
            <a:r>
              <a:rPr lang="en-US" sz="1222" b="1" kern="120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programme</a:t>
            </a:r>
            <a:r>
              <a:rPr lang="en-US" sz="1222" b="1" kern="120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under Grant Agreement No. 864242</a:t>
            </a:r>
          </a:p>
          <a:p>
            <a:r>
              <a:rPr lang="en-US" sz="1222" b="1" kern="120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Topic: LC-SC3-SCC-1-2018-2019-2020: Smart Cities and Communities</a:t>
            </a:r>
          </a:p>
        </p:txBody>
      </p:sp>
    </p:spTree>
    <p:extLst>
      <p:ext uri="{BB962C8B-B14F-4D97-AF65-F5344CB8AC3E}">
        <p14:creationId xmlns:p14="http://schemas.microsoft.com/office/powerpoint/2010/main" val="1734986813"/>
      </p:ext>
    </p:extLst>
  </p:cSld>
  <p:clrMapOvr>
    <a:masterClrMapping/>
  </p:clrMapOvr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with instruction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1609942A-3136-954E-A5F7-716E2370F72C}"/>
              </a:ext>
            </a:extLst>
          </p:cNvPr>
          <p:cNvSpPr txBox="1"/>
          <p:nvPr userDrawn="1"/>
        </p:nvSpPr>
        <p:spPr>
          <a:xfrm>
            <a:off x="5132876" y="9707561"/>
            <a:ext cx="13116813" cy="656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This project has received funding from the European Union’s Horizon 2020 research </a:t>
            </a:r>
            <a:b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and innovation </a:t>
            </a:r>
            <a:r>
              <a:rPr lang="en-US" sz="1222" b="1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programme</a:t>
            </a:r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under Grant Agreement No. 864242</a:t>
            </a:r>
          </a:p>
          <a:p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Topic: LC-SC3-SCC-1-2018-2019-2020: Smart Cities and Communities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BA3613D5-9930-2A40-954F-8EF0C1C081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425" t="14786"/>
          <a:stretch/>
        </p:blipFill>
        <p:spPr>
          <a:xfrm>
            <a:off x="2574843" y="9647708"/>
            <a:ext cx="2243660" cy="616179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E455AD3-21B3-0243-B353-5A588F448723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53" y="9647703"/>
            <a:ext cx="1307490" cy="707726"/>
          </a:xfrm>
          <a:prstGeom prst="rect">
            <a:avLst/>
          </a:prstGeom>
        </p:spPr>
      </p:pic>
      <p:pic>
        <p:nvPicPr>
          <p:cNvPr id="8" name="Image 9" descr="Une image contenant horloge&#10;&#10;Description générée automatiquement">
            <a:extLst>
              <a:ext uri="{FF2B5EF4-FFF2-40B4-BE49-F238E27FC236}">
                <a16:creationId xmlns:a16="http://schemas.microsoft.com/office/drawing/2014/main" id="{66947DBC-7B58-F440-9FA6-46AC6E1AEFB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29" y="-1359528"/>
            <a:ext cx="6608291" cy="5360344"/>
          </a:xfrm>
          <a:prstGeom prst="rect">
            <a:avLst/>
          </a:prstGeom>
        </p:spPr>
      </p:pic>
      <p:sp>
        <p:nvSpPr>
          <p:cNvPr id="7" name="Titre 4">
            <a:extLst>
              <a:ext uri="{FF2B5EF4-FFF2-40B4-BE49-F238E27FC236}">
                <a16:creationId xmlns:a16="http://schemas.microsoft.com/office/drawing/2014/main" id="{334759D9-C54E-7F49-AB73-CF8ADE42A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942" y="2306846"/>
            <a:ext cx="15468441" cy="1176620"/>
          </a:xfrm>
        </p:spPr>
        <p:txBody>
          <a:bodyPr/>
          <a:lstStyle/>
          <a:p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DAF002-587D-D645-BE73-8F076EE6F371}"/>
              </a:ext>
            </a:extLst>
          </p:cNvPr>
          <p:cNvSpPr/>
          <p:nvPr userDrawn="1"/>
        </p:nvSpPr>
        <p:spPr>
          <a:xfrm>
            <a:off x="1796653" y="3990537"/>
            <a:ext cx="4657936" cy="1079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38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PULL OUT QUOTE</a:t>
            </a:r>
            <a:endParaRPr lang="es-ES" sz="2138" b="1" i="1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k-SK" sz="2138" i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VESTIBULUM EST DOLOR, LUCTUS AC LACUS UT</a:t>
            </a:r>
            <a:r>
              <a:rPr lang="es-ES" sz="2138" i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138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Ľavá zložená zátvorka 3">
            <a:extLst>
              <a:ext uri="{FF2B5EF4-FFF2-40B4-BE49-F238E27FC236}">
                <a16:creationId xmlns:a16="http://schemas.microsoft.com/office/drawing/2014/main" id="{178A350B-D776-EA4D-8405-B29BBA481255}"/>
              </a:ext>
            </a:extLst>
          </p:cNvPr>
          <p:cNvSpPr>
            <a:spLocks/>
          </p:cNvSpPr>
          <p:nvPr userDrawn="1"/>
        </p:nvSpPr>
        <p:spPr>
          <a:xfrm>
            <a:off x="1499315" y="3859642"/>
            <a:ext cx="297340" cy="1425787"/>
          </a:xfrm>
          <a:prstGeom prst="leftBrace">
            <a:avLst/>
          </a:prstGeom>
          <a:noFill/>
          <a:ln w="38100" cap="flat" cmpd="sng" algn="ctr">
            <a:solidFill>
              <a:srgbClr val="5F4B8B"/>
            </a:solidFill>
            <a:prstDash val="solid"/>
            <a:miter lim="800000"/>
          </a:ln>
          <a:effectLst/>
        </p:spPr>
        <p:txBody>
          <a:bodyPr rot="0" spcFirstLastPara="0" vert="horz" wrap="square" lIns="139622" tIns="69811" rIns="139622" bIns="6981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748"/>
          </a:p>
        </p:txBody>
      </p:sp>
      <p:sp>
        <p:nvSpPr>
          <p:cNvPr id="11" name="Pravá zložená zátvorka 5">
            <a:extLst>
              <a:ext uri="{FF2B5EF4-FFF2-40B4-BE49-F238E27FC236}">
                <a16:creationId xmlns:a16="http://schemas.microsoft.com/office/drawing/2014/main" id="{89E05D4A-3991-F94D-A0F9-F49CFD997A88}"/>
              </a:ext>
            </a:extLst>
          </p:cNvPr>
          <p:cNvSpPr>
            <a:spLocks/>
          </p:cNvSpPr>
          <p:nvPr userDrawn="1"/>
        </p:nvSpPr>
        <p:spPr>
          <a:xfrm>
            <a:off x="5503775" y="3859642"/>
            <a:ext cx="297340" cy="1425787"/>
          </a:xfrm>
          <a:prstGeom prst="rightBrace">
            <a:avLst/>
          </a:prstGeom>
          <a:noFill/>
          <a:ln w="38100" cap="flat" cmpd="sng" algn="ctr">
            <a:solidFill>
              <a:srgbClr val="5F4B8B"/>
            </a:solidFill>
            <a:prstDash val="solid"/>
            <a:miter lim="800000"/>
          </a:ln>
          <a:effectLst/>
        </p:spPr>
        <p:txBody>
          <a:bodyPr rot="0" spcFirstLastPara="0" vert="horz" wrap="square" lIns="139622" tIns="69811" rIns="139622" bIns="6981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748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F8E25E-68EF-184C-9CBE-F86FDB67A281}"/>
              </a:ext>
            </a:extLst>
          </p:cNvPr>
          <p:cNvSpPr/>
          <p:nvPr userDrawn="1"/>
        </p:nvSpPr>
        <p:spPr>
          <a:xfrm>
            <a:off x="7543347" y="3768747"/>
            <a:ext cx="3040146" cy="16075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138">
                <a:solidFill>
                  <a:srgbClr val="5F4B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Orange Box</a:t>
            </a:r>
            <a:endParaRPr lang="en-US" sz="2138">
              <a:solidFill>
                <a:srgbClr val="5F4B8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31D73E-E1E7-3C45-B2F1-EACFBFEA9229}"/>
              </a:ext>
            </a:extLst>
          </p:cNvPr>
          <p:cNvCxnSpPr>
            <a:cxnSpLocks/>
          </p:cNvCxnSpPr>
          <p:nvPr userDrawn="1"/>
        </p:nvCxnSpPr>
        <p:spPr>
          <a:xfrm flipH="1">
            <a:off x="11426394" y="4585120"/>
            <a:ext cx="3273578" cy="1205"/>
          </a:xfrm>
          <a:prstGeom prst="line">
            <a:avLst/>
          </a:prstGeom>
          <a:ln w="254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33">
            <a:extLst>
              <a:ext uri="{FF2B5EF4-FFF2-40B4-BE49-F238E27FC236}">
                <a16:creationId xmlns:a16="http://schemas.microsoft.com/office/drawing/2014/main" id="{B55677FA-0B31-5C4A-9F07-28167D80B2CD}"/>
              </a:ext>
            </a:extLst>
          </p:cNvPr>
          <p:cNvSpPr txBox="1"/>
          <p:nvPr userDrawn="1"/>
        </p:nvSpPr>
        <p:spPr>
          <a:xfrm>
            <a:off x="2867601" y="7200311"/>
            <a:ext cx="640753" cy="65633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3665">
                <a:solidFill>
                  <a:srgbClr val="5F4B8B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List</a:t>
            </a:r>
          </a:p>
        </p:txBody>
      </p:sp>
      <p:sp>
        <p:nvSpPr>
          <p:cNvPr id="16" name="Oval 30">
            <a:extLst>
              <a:ext uri="{FF2B5EF4-FFF2-40B4-BE49-F238E27FC236}">
                <a16:creationId xmlns:a16="http://schemas.microsoft.com/office/drawing/2014/main" id="{CC2C076E-D511-6F4F-B6E0-29A3BE273098}"/>
              </a:ext>
            </a:extLst>
          </p:cNvPr>
          <p:cNvSpPr/>
          <p:nvPr userDrawn="1"/>
        </p:nvSpPr>
        <p:spPr>
          <a:xfrm>
            <a:off x="1023426" y="6045237"/>
            <a:ext cx="1546465" cy="1309115"/>
          </a:xfrm>
          <a:prstGeom prst="ellips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8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01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2725319" y="6235129"/>
            <a:ext cx="6990469" cy="844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sk-SK" sz="2443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 charset="0"/>
              </a:rPr>
              <a:t>Lorem ipsum dolor sit amet, consectetur adipiscing elit.</a:t>
            </a:r>
            <a:endParaRPr lang="en-US" sz="2443">
              <a:solidFill>
                <a:schemeClr val="tx1">
                  <a:lumMod val="50000"/>
                  <a:lumOff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Verdana" charset="0"/>
            </a:endParaRPr>
          </a:p>
        </p:txBody>
      </p:sp>
      <p:sp>
        <p:nvSpPr>
          <p:cNvPr id="18" name="Oval 30">
            <a:extLst>
              <a:ext uri="{FF2B5EF4-FFF2-40B4-BE49-F238E27FC236}">
                <a16:creationId xmlns:a16="http://schemas.microsoft.com/office/drawing/2014/main" id="{CC2C076E-D511-6F4F-B6E0-29A3BE273098}"/>
              </a:ext>
            </a:extLst>
          </p:cNvPr>
          <p:cNvSpPr/>
          <p:nvPr userDrawn="1"/>
        </p:nvSpPr>
        <p:spPr>
          <a:xfrm>
            <a:off x="1023426" y="7786020"/>
            <a:ext cx="1546465" cy="1309115"/>
          </a:xfrm>
          <a:prstGeom prst="ellips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8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01</a:t>
            </a:r>
          </a:p>
        </p:txBody>
      </p:sp>
      <p:sp>
        <p:nvSpPr>
          <p:cNvPr id="19" name="TextBox 33">
            <a:extLst>
              <a:ext uri="{FF2B5EF4-FFF2-40B4-BE49-F238E27FC236}">
                <a16:creationId xmlns:a16="http://schemas.microsoft.com/office/drawing/2014/main" id="{B55677FA-0B31-5C4A-9F07-28167D80B2CD}"/>
              </a:ext>
            </a:extLst>
          </p:cNvPr>
          <p:cNvSpPr txBox="1"/>
          <p:nvPr userDrawn="1"/>
        </p:nvSpPr>
        <p:spPr>
          <a:xfrm>
            <a:off x="2867601" y="5543657"/>
            <a:ext cx="640753" cy="65633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3665">
                <a:solidFill>
                  <a:srgbClr val="5F4B8B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List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2725318" y="7991054"/>
            <a:ext cx="6990469" cy="844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sk-SK" sz="2443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 charset="0"/>
              </a:rPr>
              <a:t>Lorem ipsum dolor sit amet, consectetur adipiscing elit.</a:t>
            </a:r>
            <a:endParaRPr lang="en-US" sz="2443">
              <a:solidFill>
                <a:schemeClr val="tx1">
                  <a:lumMod val="50000"/>
                  <a:lumOff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Verdana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0844F7-9DC0-B849-8500-A6FB19FA6E75}"/>
              </a:ext>
            </a:extLst>
          </p:cNvPr>
          <p:cNvSpPr/>
          <p:nvPr userDrawn="1"/>
        </p:nvSpPr>
        <p:spPr>
          <a:xfrm>
            <a:off x="9736681" y="5941692"/>
            <a:ext cx="3040146" cy="1607568"/>
          </a:xfrm>
          <a:prstGeom prst="rect">
            <a:avLst/>
          </a:prstGeom>
          <a:solidFill>
            <a:srgbClr val="5F4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138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 box</a:t>
            </a:r>
            <a:endParaRPr lang="en-US" sz="2138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Straight Connector 16">
            <a:extLst>
              <a:ext uri="{FF2B5EF4-FFF2-40B4-BE49-F238E27FC236}">
                <a16:creationId xmlns:a16="http://schemas.microsoft.com/office/drawing/2014/main" id="{C974B6FC-B04E-584C-B674-B6EDB54CC605}"/>
              </a:ext>
            </a:extLst>
          </p:cNvPr>
          <p:cNvCxnSpPr>
            <a:cxnSpLocks/>
          </p:cNvCxnSpPr>
          <p:nvPr userDrawn="1"/>
        </p:nvCxnSpPr>
        <p:spPr>
          <a:xfrm flipH="1">
            <a:off x="13183583" y="6690407"/>
            <a:ext cx="2349204" cy="0"/>
          </a:xfrm>
          <a:prstGeom prst="line">
            <a:avLst/>
          </a:prstGeom>
          <a:ln w="25400">
            <a:solidFill>
              <a:srgbClr val="5F4B8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146889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47E0E-B8DC-490E-8773-C6C1CEFDE004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2860-EB0E-403E-8777-EC1DD4B2969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9947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 with instruction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1609942A-3136-954E-A5F7-716E2370F72C}"/>
              </a:ext>
            </a:extLst>
          </p:cNvPr>
          <p:cNvSpPr txBox="1"/>
          <p:nvPr userDrawn="1"/>
        </p:nvSpPr>
        <p:spPr>
          <a:xfrm>
            <a:off x="5132876" y="9707561"/>
            <a:ext cx="13116813" cy="656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This project has received funding from the European Union’s Horizon 2020 research </a:t>
            </a:r>
            <a:b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and innovation </a:t>
            </a:r>
            <a:r>
              <a:rPr lang="en-US" sz="1222" b="1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programme</a:t>
            </a:r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under Grant Agreement No. 864242</a:t>
            </a:r>
          </a:p>
          <a:p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Topic: LC-SC3-SCC-1-2018-2019-2020: Smart Cities and Communities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BA3613D5-9930-2A40-954F-8EF0C1C081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425" t="14786"/>
          <a:stretch/>
        </p:blipFill>
        <p:spPr>
          <a:xfrm>
            <a:off x="2574843" y="9647708"/>
            <a:ext cx="2243660" cy="616179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E455AD3-21B3-0243-B353-5A588F448723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53" y="9647703"/>
            <a:ext cx="1307490" cy="707726"/>
          </a:xfrm>
          <a:prstGeom prst="rect">
            <a:avLst/>
          </a:prstGeom>
        </p:spPr>
      </p:pic>
      <p:pic>
        <p:nvPicPr>
          <p:cNvPr id="8" name="Image 9" descr="Une image contenant horloge&#10;&#10;Description générée automatiquement">
            <a:extLst>
              <a:ext uri="{FF2B5EF4-FFF2-40B4-BE49-F238E27FC236}">
                <a16:creationId xmlns:a16="http://schemas.microsoft.com/office/drawing/2014/main" id="{66947DBC-7B58-F440-9FA6-46AC6E1AEFB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29" y="-1359528"/>
            <a:ext cx="6608291" cy="5360344"/>
          </a:xfrm>
          <a:prstGeom prst="rect">
            <a:avLst/>
          </a:prstGeom>
        </p:spPr>
      </p:pic>
      <p:sp>
        <p:nvSpPr>
          <p:cNvPr id="7" name="Titre 4">
            <a:extLst>
              <a:ext uri="{FF2B5EF4-FFF2-40B4-BE49-F238E27FC236}">
                <a16:creationId xmlns:a16="http://schemas.microsoft.com/office/drawing/2014/main" id="{334759D9-C54E-7F49-AB73-CF8ADE42A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942" y="2306846"/>
            <a:ext cx="15468441" cy="1176620"/>
          </a:xfrm>
        </p:spPr>
        <p:txBody>
          <a:bodyPr/>
          <a:lstStyle/>
          <a:p>
            <a:endParaRPr lang="fr-FR"/>
          </a:p>
        </p:txBody>
      </p:sp>
      <p:graphicFrame>
        <p:nvGraphicFramePr>
          <p:cNvPr id="22" name="Content Placeholder 4">
            <a:extLst>
              <a:ext uri="{FF2B5EF4-FFF2-40B4-BE49-F238E27FC236}">
                <a16:creationId xmlns:a16="http://schemas.microsoft.com/office/drawing/2014/main" id="{02F2C441-19F8-2442-9029-4ED9BFBB3115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893960330"/>
              </p:ext>
            </p:extLst>
          </p:nvPr>
        </p:nvGraphicFramePr>
        <p:xfrm>
          <a:off x="972205" y="4246587"/>
          <a:ext cx="8705872" cy="4042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3" name="Content Placeholder 5">
            <a:extLst>
              <a:ext uri="{FF2B5EF4-FFF2-40B4-BE49-F238E27FC236}">
                <a16:creationId xmlns:a16="http://schemas.microsoft.com/office/drawing/2014/main" id="{0288F5DF-2ECA-8B4C-BA89-A648AEDB3A4A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396484395"/>
              </p:ext>
            </p:extLst>
          </p:nvPr>
        </p:nvGraphicFramePr>
        <p:xfrm>
          <a:off x="9849052" y="4246582"/>
          <a:ext cx="6116625" cy="4176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750605850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7353" y="2336712"/>
            <a:ext cx="5800769" cy="1993460"/>
          </a:xfrm>
        </p:spPr>
        <p:txBody>
          <a:bodyPr anchor="b">
            <a:normAutofit/>
          </a:bodyPr>
          <a:lstStyle>
            <a:lvl1pPr>
              <a:defRPr sz="305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4659" y="802910"/>
            <a:ext cx="7039548" cy="7557093"/>
          </a:xfrm>
        </p:spPr>
        <p:txBody>
          <a:bodyPr>
            <a:normAutofit/>
          </a:bodyPr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2pPr>
            <a:lvl3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3pPr>
            <a:lvl4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4pPr>
            <a:lvl5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7353" y="4330171"/>
            <a:ext cx="5800769" cy="4029826"/>
          </a:xfrm>
        </p:spPr>
        <p:txBody>
          <a:bodyPr>
            <a:normAutofit/>
          </a:bodyPr>
          <a:lstStyle>
            <a:lvl1pPr marL="0" indent="0">
              <a:buNone/>
              <a:defRPr sz="2138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523593" indent="0">
              <a:buNone/>
              <a:defRPr sz="1603"/>
            </a:lvl2pPr>
            <a:lvl3pPr marL="1047186" indent="0">
              <a:buNone/>
              <a:defRPr sz="1374"/>
            </a:lvl3pPr>
            <a:lvl4pPr marL="1570778" indent="0">
              <a:buNone/>
              <a:defRPr sz="1145"/>
            </a:lvl4pPr>
            <a:lvl5pPr marL="2094371" indent="0">
              <a:buNone/>
              <a:defRPr sz="1145"/>
            </a:lvl5pPr>
            <a:lvl6pPr marL="2617964" indent="0">
              <a:buNone/>
              <a:defRPr sz="1145"/>
            </a:lvl6pPr>
            <a:lvl7pPr marL="3141556" indent="0">
              <a:buNone/>
              <a:defRPr sz="1145"/>
            </a:lvl7pPr>
            <a:lvl8pPr marL="3665149" indent="0">
              <a:buNone/>
              <a:defRPr sz="1145"/>
            </a:lvl8pPr>
            <a:lvl9pPr marL="4188741" indent="0">
              <a:buNone/>
              <a:defRPr sz="114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126834" y="8592263"/>
            <a:ext cx="1678453" cy="569325"/>
          </a:xfrm>
        </p:spPr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70DDF080-5E8C-48AD-84E5-6C08B304C14E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67353" y="8592265"/>
            <a:ext cx="9611129" cy="5693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en-GB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3E455AD3-21B3-0243-B353-5A588F448723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53" y="9647703"/>
            <a:ext cx="1307490" cy="707726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2808072" y="9655054"/>
            <a:ext cx="9505157" cy="6565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This project has received funding from the European Union’s Horizon 2020 research </a:t>
            </a:r>
            <a:b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and innovation </a:t>
            </a:r>
            <a:r>
              <a:rPr lang="en-US" sz="1222" b="1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programme</a:t>
            </a:r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under Grant Agreement No. 864242</a:t>
            </a:r>
          </a:p>
          <a:p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Topic: LC-SC3-SCC-1-2018-2019-2020: Smart Cities and Communities</a:t>
            </a:r>
          </a:p>
        </p:txBody>
      </p:sp>
    </p:spTree>
    <p:extLst>
      <p:ext uri="{BB962C8B-B14F-4D97-AF65-F5344CB8AC3E}">
        <p14:creationId xmlns:p14="http://schemas.microsoft.com/office/powerpoint/2010/main" val="3347230281"/>
      </p:ext>
    </p:extLst>
  </p:cSld>
  <p:clrMapOvr>
    <a:masterClrMapping/>
  </p:clrMapOvr>
  <p:hf sldNum="0"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7352" y="6831221"/>
            <a:ext cx="13196854" cy="883691"/>
          </a:xfrm>
        </p:spPr>
        <p:txBody>
          <a:bodyPr anchor="b">
            <a:normAutofit/>
          </a:bodyPr>
          <a:lstStyle>
            <a:lvl1pPr algn="l">
              <a:defRPr sz="3665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67352" y="950530"/>
            <a:ext cx="13196854" cy="5540751"/>
          </a:xfrm>
        </p:spPr>
        <p:txBody>
          <a:bodyPr anchor="t">
            <a:normAutofit/>
          </a:bodyPr>
          <a:lstStyle>
            <a:lvl1pPr marL="0" indent="0" algn="ctr">
              <a:buNone/>
              <a:defRPr sz="2443"/>
            </a:lvl1pPr>
            <a:lvl2pPr marL="698124" indent="0">
              <a:buNone/>
              <a:defRPr sz="2443"/>
            </a:lvl2pPr>
            <a:lvl3pPr marL="1396247" indent="0">
              <a:buNone/>
              <a:defRPr sz="2443"/>
            </a:lvl3pPr>
            <a:lvl4pPr marL="2094371" indent="0">
              <a:buNone/>
              <a:defRPr sz="2443"/>
            </a:lvl4pPr>
            <a:lvl5pPr marL="2792495" indent="0">
              <a:buNone/>
              <a:defRPr sz="2443"/>
            </a:lvl5pPr>
            <a:lvl6pPr marL="3490618" indent="0">
              <a:buNone/>
              <a:defRPr sz="2443"/>
            </a:lvl6pPr>
            <a:lvl7pPr marL="4188741" indent="0">
              <a:buNone/>
              <a:defRPr sz="2443"/>
            </a:lvl7pPr>
            <a:lvl8pPr marL="4886866" indent="0">
              <a:buNone/>
              <a:defRPr sz="2443"/>
            </a:lvl8pPr>
            <a:lvl9pPr marL="5584989" indent="0">
              <a:buNone/>
              <a:defRPr sz="244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7352" y="7927226"/>
            <a:ext cx="13196854" cy="538384"/>
          </a:xfrm>
        </p:spPr>
        <p:txBody>
          <a:bodyPr>
            <a:normAutofit/>
          </a:bodyPr>
          <a:lstStyle>
            <a:lvl1pPr marL="0" indent="0">
              <a:buNone/>
              <a:defRPr sz="1832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698124" indent="0">
              <a:buNone/>
              <a:defRPr sz="1832"/>
            </a:lvl2pPr>
            <a:lvl3pPr marL="1396247" indent="0">
              <a:buNone/>
              <a:defRPr sz="1527"/>
            </a:lvl3pPr>
            <a:lvl4pPr marL="2094371" indent="0">
              <a:buNone/>
              <a:defRPr sz="1374"/>
            </a:lvl4pPr>
            <a:lvl5pPr marL="2792495" indent="0">
              <a:buNone/>
              <a:defRPr sz="1374"/>
            </a:lvl5pPr>
            <a:lvl6pPr marL="3490618" indent="0">
              <a:buNone/>
              <a:defRPr sz="1374"/>
            </a:lvl6pPr>
            <a:lvl7pPr marL="4188741" indent="0">
              <a:buNone/>
              <a:defRPr sz="1374"/>
            </a:lvl7pPr>
            <a:lvl8pPr marL="4886866" indent="0">
              <a:buNone/>
              <a:defRPr sz="1374"/>
            </a:lvl8pPr>
            <a:lvl9pPr marL="5584989" indent="0">
              <a:buNone/>
              <a:defRPr sz="1374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031980" y="8552967"/>
            <a:ext cx="1789115" cy="569325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67353" y="8552968"/>
            <a:ext cx="9611129" cy="5693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en-GB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3E455AD3-21B3-0243-B353-5A588F448723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53" y="9647703"/>
            <a:ext cx="1307490" cy="707726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2981971" y="9635574"/>
            <a:ext cx="9505157" cy="6565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This project has received funding from the European Union’s Horizon 2020 research </a:t>
            </a:r>
            <a:b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and innovation </a:t>
            </a:r>
            <a:r>
              <a:rPr lang="en-US" sz="1222" b="1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programme</a:t>
            </a:r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under Grant Agreement No. 864242</a:t>
            </a:r>
          </a:p>
          <a:p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Topic: LC-SC3-SCC-1-2018-2019-2020: Smart Cities and Communities</a:t>
            </a:r>
          </a:p>
        </p:txBody>
      </p:sp>
    </p:spTree>
    <p:extLst>
      <p:ext uri="{BB962C8B-B14F-4D97-AF65-F5344CB8AC3E}">
        <p14:creationId xmlns:p14="http://schemas.microsoft.com/office/powerpoint/2010/main" val="2917102933"/>
      </p:ext>
    </p:extLst>
  </p:cSld>
  <p:clrMapOvr>
    <a:masterClrMapping/>
  </p:clrMapOvr>
  <p:hf sldNum="0"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7357" y="950524"/>
            <a:ext cx="13196854" cy="5307095"/>
          </a:xfrm>
        </p:spPr>
        <p:txBody>
          <a:bodyPr anchor="ctr">
            <a:normAutofit/>
          </a:bodyPr>
          <a:lstStyle>
            <a:lvl1pPr algn="l">
              <a:defRPr sz="6718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7357" y="6970517"/>
            <a:ext cx="13196854" cy="1455759"/>
          </a:xfrm>
        </p:spPr>
        <p:txBody>
          <a:bodyPr anchor="ctr">
            <a:normAutofit/>
          </a:bodyPr>
          <a:lstStyle>
            <a:lvl1pPr marL="0" indent="0" algn="l">
              <a:buNone/>
              <a:defRPr sz="2748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698124" indent="0">
              <a:buNone/>
              <a:defRPr sz="2748">
                <a:solidFill>
                  <a:schemeClr val="tx1">
                    <a:tint val="75000"/>
                  </a:schemeClr>
                </a:solidFill>
              </a:defRPr>
            </a:lvl2pPr>
            <a:lvl3pPr marL="1396247" indent="0">
              <a:buNone/>
              <a:defRPr sz="2443">
                <a:solidFill>
                  <a:schemeClr val="tx1">
                    <a:tint val="75000"/>
                  </a:schemeClr>
                </a:solidFill>
              </a:defRPr>
            </a:lvl3pPr>
            <a:lvl4pPr marL="2094371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4pPr>
            <a:lvl5pPr marL="2792495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5pPr>
            <a:lvl6pPr marL="3490618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6pPr>
            <a:lvl7pPr marL="4188741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7pPr>
            <a:lvl8pPr marL="4886866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8pPr>
            <a:lvl9pPr marL="5584989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376912" y="8642788"/>
            <a:ext cx="1646835" cy="569325"/>
          </a:xfrm>
        </p:spPr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67353" y="8623121"/>
            <a:ext cx="9611129" cy="5693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en-GB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3E455AD3-21B3-0243-B353-5A588F448723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53" y="9647703"/>
            <a:ext cx="1307490" cy="70772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966161" y="9647704"/>
            <a:ext cx="9505157" cy="6565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This project has received funding from the European Union’s Horizon 2020 research </a:t>
            </a:r>
            <a:b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and innovation </a:t>
            </a:r>
            <a:r>
              <a:rPr lang="en-US" sz="1222" b="1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programme</a:t>
            </a:r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under Grant Agreement No. 864242</a:t>
            </a:r>
          </a:p>
          <a:p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Topic: LC-SC3-SCC-1-2018-2019-2020: Smart Cities and Communities</a:t>
            </a:r>
          </a:p>
        </p:txBody>
      </p:sp>
    </p:spTree>
    <p:extLst>
      <p:ext uri="{BB962C8B-B14F-4D97-AF65-F5344CB8AC3E}">
        <p14:creationId xmlns:p14="http://schemas.microsoft.com/office/powerpoint/2010/main" val="246233368"/>
      </p:ext>
    </p:extLst>
  </p:cSld>
  <p:clrMapOvr>
    <a:masterClrMapping/>
  </p:clrMapOvr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0984" y="950529"/>
            <a:ext cx="12624024" cy="4713017"/>
          </a:xfrm>
        </p:spPr>
        <p:txBody>
          <a:bodyPr anchor="ctr">
            <a:normAutofit/>
          </a:bodyPr>
          <a:lstStyle>
            <a:lvl1pPr algn="l">
              <a:defRPr sz="6718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89127" y="5663541"/>
            <a:ext cx="11267735" cy="59407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43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698124" indent="0">
              <a:buFontTx/>
              <a:buNone/>
              <a:defRPr/>
            </a:lvl2pPr>
            <a:lvl3pPr marL="1396247" indent="0">
              <a:buFontTx/>
              <a:buNone/>
              <a:defRPr/>
            </a:lvl3pPr>
            <a:lvl4pPr marL="2094371" indent="0">
              <a:buFontTx/>
              <a:buNone/>
              <a:defRPr/>
            </a:lvl4pPr>
            <a:lvl5pPr marL="2792495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7353" y="6970517"/>
            <a:ext cx="13196855" cy="1455759"/>
          </a:xfrm>
        </p:spPr>
        <p:txBody>
          <a:bodyPr anchor="ctr">
            <a:normAutofit/>
          </a:bodyPr>
          <a:lstStyle>
            <a:lvl1pPr marL="0" indent="0" algn="l">
              <a:buNone/>
              <a:defRPr sz="2748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698124" indent="0">
              <a:buNone/>
              <a:defRPr sz="2748">
                <a:solidFill>
                  <a:schemeClr val="tx1">
                    <a:tint val="75000"/>
                  </a:schemeClr>
                </a:solidFill>
              </a:defRPr>
            </a:lvl2pPr>
            <a:lvl3pPr marL="1396247" indent="0">
              <a:buNone/>
              <a:defRPr sz="2443">
                <a:solidFill>
                  <a:schemeClr val="tx1">
                    <a:tint val="75000"/>
                  </a:schemeClr>
                </a:solidFill>
              </a:defRPr>
            </a:lvl3pPr>
            <a:lvl4pPr marL="2094371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4pPr>
            <a:lvl5pPr marL="2792495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5pPr>
            <a:lvl6pPr marL="3490618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6pPr>
            <a:lvl7pPr marL="4188741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7pPr>
            <a:lvl8pPr marL="4886866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8pPr>
            <a:lvl9pPr marL="5584989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174260" y="8638505"/>
            <a:ext cx="2105295" cy="569325"/>
          </a:xfrm>
        </p:spPr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67353" y="8638505"/>
            <a:ext cx="9611129" cy="5693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1003555" y="1232404"/>
            <a:ext cx="950763" cy="911817"/>
          </a:xfrm>
          <a:prstGeom prst="rect">
            <a:avLst/>
          </a:prstGeom>
        </p:spPr>
        <p:txBody>
          <a:bodyPr vert="horz" lIns="139622" tIns="69811" rIns="139622" bIns="69811" rtlCol="0" anchor="ctr">
            <a:noAutofit/>
          </a:bodyPr>
          <a:lstStyle/>
          <a:p>
            <a:pPr lvl="0"/>
            <a:r>
              <a:rPr lang="en-US" sz="12216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028424" y="4500894"/>
            <a:ext cx="950763" cy="911817"/>
          </a:xfrm>
          <a:prstGeom prst="rect">
            <a:avLst/>
          </a:prstGeom>
        </p:spPr>
        <p:txBody>
          <a:bodyPr vert="horz" lIns="139622" tIns="69811" rIns="139622" bIns="69811" rtlCol="0" anchor="ctr">
            <a:noAutofit/>
          </a:bodyPr>
          <a:lstStyle/>
          <a:p>
            <a:pPr lvl="0"/>
            <a:r>
              <a:rPr lang="en-US" sz="12216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3E455AD3-21B3-0243-B353-5A588F448723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53" y="9647703"/>
            <a:ext cx="1307490" cy="70772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990501" y="9656704"/>
            <a:ext cx="9505157" cy="6565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This project has received funding from the European Union’s Horizon 2020 research </a:t>
            </a:r>
            <a:b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and innovation </a:t>
            </a:r>
            <a:r>
              <a:rPr lang="en-US" sz="1222" b="1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programme</a:t>
            </a:r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under Grant Agreement No. 864242</a:t>
            </a:r>
          </a:p>
          <a:p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Topic: LC-SC3-SCC-1-2018-2019-2020: Smart Cities and Communities</a:t>
            </a:r>
          </a:p>
        </p:txBody>
      </p:sp>
    </p:spTree>
    <p:extLst>
      <p:ext uri="{BB962C8B-B14F-4D97-AF65-F5344CB8AC3E}">
        <p14:creationId xmlns:p14="http://schemas.microsoft.com/office/powerpoint/2010/main" val="947681855"/>
      </p:ext>
    </p:extLst>
  </p:cSld>
  <p:clrMapOvr>
    <a:masterClrMapping/>
  </p:clrMapOvr>
  <p:hf sldNum="0"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7353" y="3012475"/>
            <a:ext cx="13196855" cy="4046995"/>
          </a:xfrm>
        </p:spPr>
        <p:txBody>
          <a:bodyPr anchor="b">
            <a:normAutofit/>
          </a:bodyPr>
          <a:lstStyle>
            <a:lvl1pPr algn="l">
              <a:defRPr sz="6718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7353" y="7059466"/>
            <a:ext cx="13196855" cy="1431030"/>
          </a:xfrm>
        </p:spPr>
        <p:txBody>
          <a:bodyPr anchor="t">
            <a:normAutofit/>
          </a:bodyPr>
          <a:lstStyle>
            <a:lvl1pPr marL="0" indent="0" algn="l">
              <a:buNone/>
              <a:defRPr sz="2748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698124" indent="0">
              <a:buNone/>
              <a:defRPr sz="2748">
                <a:solidFill>
                  <a:schemeClr val="tx1">
                    <a:tint val="75000"/>
                  </a:schemeClr>
                </a:solidFill>
              </a:defRPr>
            </a:lvl2pPr>
            <a:lvl3pPr marL="1396247" indent="0">
              <a:buNone/>
              <a:defRPr sz="2443">
                <a:solidFill>
                  <a:schemeClr val="tx1">
                    <a:tint val="75000"/>
                  </a:schemeClr>
                </a:solidFill>
              </a:defRPr>
            </a:lvl3pPr>
            <a:lvl4pPr marL="2094371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4pPr>
            <a:lvl5pPr marL="2792495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5pPr>
            <a:lvl6pPr marL="3490618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6pPr>
            <a:lvl7pPr marL="4188741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7pPr>
            <a:lvl8pPr marL="4886866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8pPr>
            <a:lvl9pPr marL="5584989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205878" y="8850734"/>
            <a:ext cx="1884649" cy="569325"/>
          </a:xfrm>
        </p:spPr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67353" y="8784442"/>
            <a:ext cx="9611129" cy="5693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en-GB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3E455AD3-21B3-0243-B353-5A588F448723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53" y="9647703"/>
            <a:ext cx="1307490" cy="70772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3113202" y="9647702"/>
            <a:ext cx="9505157" cy="6565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This project has received funding from the European Union’s Horizon 2020 research </a:t>
            </a:r>
            <a:b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and innovation </a:t>
            </a:r>
            <a:r>
              <a:rPr lang="en-US" sz="1222" b="1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programme</a:t>
            </a:r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under Grant Agreement No. 864242</a:t>
            </a:r>
          </a:p>
          <a:p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Topic: LC-SC3-SCC-1-2018-2019-2020: Smart Cities and Communities</a:t>
            </a:r>
          </a:p>
        </p:txBody>
      </p:sp>
    </p:spTree>
    <p:extLst>
      <p:ext uri="{BB962C8B-B14F-4D97-AF65-F5344CB8AC3E}">
        <p14:creationId xmlns:p14="http://schemas.microsoft.com/office/powerpoint/2010/main" val="2620450324"/>
      </p:ext>
    </p:extLst>
  </p:cSld>
  <p:clrMapOvr>
    <a:masterClrMapping/>
  </p:clrMapOvr>
  <p:hf sldNum="0"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348" y="950529"/>
            <a:ext cx="13183861" cy="4713017"/>
          </a:xfrm>
        </p:spPr>
        <p:txBody>
          <a:bodyPr anchor="ctr">
            <a:normAutofit/>
          </a:bodyPr>
          <a:lstStyle>
            <a:lvl1pPr algn="l">
              <a:defRPr sz="6718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67348" y="6257619"/>
            <a:ext cx="13196858" cy="80184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65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698124" indent="0">
              <a:buFontTx/>
              <a:buNone/>
              <a:defRPr/>
            </a:lvl2pPr>
            <a:lvl3pPr marL="1396247" indent="0">
              <a:buFontTx/>
              <a:buNone/>
              <a:defRPr/>
            </a:lvl3pPr>
            <a:lvl4pPr marL="2094371" indent="0">
              <a:buFontTx/>
              <a:buNone/>
              <a:defRPr/>
            </a:lvl4pPr>
            <a:lvl5pPr marL="2792495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7353" y="7059470"/>
            <a:ext cx="13196855" cy="1353961"/>
          </a:xfrm>
        </p:spPr>
        <p:txBody>
          <a:bodyPr anchor="t">
            <a:normAutofit/>
          </a:bodyPr>
          <a:lstStyle>
            <a:lvl1pPr marL="0" indent="0" algn="l">
              <a:buNone/>
              <a:defRPr sz="2748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698124" indent="0">
              <a:buNone/>
              <a:defRPr sz="2748">
                <a:solidFill>
                  <a:schemeClr val="tx1">
                    <a:tint val="75000"/>
                  </a:schemeClr>
                </a:solidFill>
              </a:defRPr>
            </a:lvl2pPr>
            <a:lvl3pPr marL="1396247" indent="0">
              <a:buNone/>
              <a:defRPr sz="2443">
                <a:solidFill>
                  <a:schemeClr val="tx1">
                    <a:tint val="75000"/>
                  </a:schemeClr>
                </a:solidFill>
              </a:defRPr>
            </a:lvl3pPr>
            <a:lvl4pPr marL="2094371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4pPr>
            <a:lvl5pPr marL="2792495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5pPr>
            <a:lvl6pPr marL="3490618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6pPr>
            <a:lvl7pPr marL="4188741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7pPr>
            <a:lvl8pPr marL="4886866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8pPr>
            <a:lvl9pPr marL="5584989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111025" y="8588173"/>
            <a:ext cx="1899778" cy="569325"/>
          </a:xfrm>
        </p:spPr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80346" y="8588173"/>
            <a:ext cx="9611129" cy="5693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en-GB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3E455AD3-21B3-0243-B353-5A588F448723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53" y="9647703"/>
            <a:ext cx="1307490" cy="70772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3113198" y="9647704"/>
            <a:ext cx="9505157" cy="6565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This project has received funding from the European Union’s Horizon 2020 research </a:t>
            </a:r>
            <a:b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and innovation </a:t>
            </a:r>
            <a:r>
              <a:rPr lang="en-US" sz="1222" b="1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programme</a:t>
            </a:r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under Grant Agreement No. 864242</a:t>
            </a:r>
          </a:p>
          <a:p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Topic: LC-SC3-SCC-1-2018-2019-2020: Smart Cities and Communities</a:t>
            </a:r>
          </a:p>
        </p:txBody>
      </p:sp>
    </p:spTree>
    <p:extLst>
      <p:ext uri="{BB962C8B-B14F-4D97-AF65-F5344CB8AC3E}">
        <p14:creationId xmlns:p14="http://schemas.microsoft.com/office/powerpoint/2010/main" val="723522379"/>
      </p:ext>
    </p:extLst>
  </p:cSld>
  <p:clrMapOvr>
    <a:masterClrMapping/>
  </p:clrMapOvr>
  <p:hf sldNum="0"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26792" y="950532"/>
            <a:ext cx="2034944" cy="7424365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67356" y="950532"/>
            <a:ext cx="10800423" cy="7424365"/>
          </a:xfrm>
        </p:spPr>
        <p:txBody>
          <a:bodyPr vert="eaVert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125792" y="8726640"/>
            <a:ext cx="1883969" cy="5693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67353" y="8726640"/>
            <a:ext cx="9611129" cy="5693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en-GB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3E455AD3-21B3-0243-B353-5A588F448723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53" y="9647703"/>
            <a:ext cx="1307490" cy="70772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870375" y="9647704"/>
            <a:ext cx="9505157" cy="6565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This project has received funding from the European Union’s Horizon 2020 research </a:t>
            </a:r>
            <a:b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and innovation </a:t>
            </a:r>
            <a:r>
              <a:rPr lang="en-US" sz="1222" b="1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programme</a:t>
            </a:r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under Grant Agreement No. 864242</a:t>
            </a:r>
          </a:p>
          <a:p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Topic: LC-SC3-SCC-1-2018-2019-2020: Smart Cities and Communities</a:t>
            </a:r>
          </a:p>
        </p:txBody>
      </p:sp>
    </p:spTree>
    <p:extLst>
      <p:ext uri="{BB962C8B-B14F-4D97-AF65-F5344CB8AC3E}">
        <p14:creationId xmlns:p14="http://schemas.microsoft.com/office/powerpoint/2010/main" val="4282603066"/>
      </p:ext>
    </p:extLst>
  </p:cSld>
  <p:clrMapOvr>
    <a:masterClrMapping/>
  </p:clrMapOvr>
  <p:hf sldNum="0"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instruction box">
    <p:bg>
      <p:bgPr>
        <a:gradFill>
          <a:gsLst>
            <a:gs pos="0">
              <a:schemeClr val="bg2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1609942A-3136-954E-A5F7-716E2370F72C}"/>
              </a:ext>
            </a:extLst>
          </p:cNvPr>
          <p:cNvSpPr txBox="1"/>
          <p:nvPr userDrawn="1"/>
        </p:nvSpPr>
        <p:spPr>
          <a:xfrm>
            <a:off x="5064730" y="9545658"/>
            <a:ext cx="8752177" cy="656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This Topic: LC-SC3-SCC-1-2018-20project has received funding from the European Union’s Horizon 2020 research </a:t>
            </a:r>
            <a:b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and innovation </a:t>
            </a:r>
            <a:r>
              <a:rPr lang="en-US" sz="1222" b="1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programme</a:t>
            </a:r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under Grant Agreement No. 864242</a:t>
            </a:r>
          </a:p>
          <a:p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19-2020: Smart Cities and Communities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BA3613D5-9930-2A40-954F-8EF0C1C081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425" t="14786"/>
          <a:stretch/>
        </p:blipFill>
        <p:spPr>
          <a:xfrm>
            <a:off x="2574843" y="9647708"/>
            <a:ext cx="2243660" cy="616179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E455AD3-21B3-0243-B353-5A588F448723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53" y="9647703"/>
            <a:ext cx="1307490" cy="707726"/>
          </a:xfrm>
          <a:prstGeom prst="rect">
            <a:avLst/>
          </a:prstGeom>
        </p:spPr>
      </p:pic>
      <p:pic>
        <p:nvPicPr>
          <p:cNvPr id="8" name="Image 9" descr="Une image contenant horloge&#10;&#10;Description générée automatiquement">
            <a:extLst>
              <a:ext uri="{FF2B5EF4-FFF2-40B4-BE49-F238E27FC236}">
                <a16:creationId xmlns:a16="http://schemas.microsoft.com/office/drawing/2014/main" id="{66947DBC-7B58-F440-9FA6-46AC6E1AEFB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29" y="-1359528"/>
            <a:ext cx="6608291" cy="536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621832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with instruction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1609942A-3136-954E-A5F7-716E2370F72C}"/>
              </a:ext>
            </a:extLst>
          </p:cNvPr>
          <p:cNvSpPr txBox="1"/>
          <p:nvPr userDrawn="1"/>
        </p:nvSpPr>
        <p:spPr>
          <a:xfrm>
            <a:off x="5132876" y="9593465"/>
            <a:ext cx="13116813" cy="656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This project has received funding from the European Union’s Horizon 2020 research </a:t>
            </a:r>
            <a:b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and innovation </a:t>
            </a:r>
            <a:r>
              <a:rPr lang="en-US" sz="1222" b="1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programme</a:t>
            </a:r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under Grant Agreement No. 864242</a:t>
            </a:r>
          </a:p>
          <a:p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Topic: LC-SC3-SCC-1-2018-2019-2020: Smart Cities and Communities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BA3613D5-9930-2A40-954F-8EF0C1C081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425" t="14786"/>
          <a:stretch/>
        </p:blipFill>
        <p:spPr>
          <a:xfrm>
            <a:off x="2574843" y="9647708"/>
            <a:ext cx="2243660" cy="616179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E455AD3-21B3-0243-B353-5A588F448723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53" y="9647703"/>
            <a:ext cx="1307490" cy="707726"/>
          </a:xfrm>
          <a:prstGeom prst="rect">
            <a:avLst/>
          </a:prstGeom>
        </p:spPr>
      </p:pic>
      <p:pic>
        <p:nvPicPr>
          <p:cNvPr id="8" name="Image 9" descr="Une image contenant horloge&#10;&#10;Description générée automatiquement">
            <a:extLst>
              <a:ext uri="{FF2B5EF4-FFF2-40B4-BE49-F238E27FC236}">
                <a16:creationId xmlns:a16="http://schemas.microsoft.com/office/drawing/2014/main" id="{66947DBC-7B58-F440-9FA6-46AC6E1AEFB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29" y="-1359528"/>
            <a:ext cx="6608291" cy="536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75702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01684" y="6871500"/>
            <a:ext cx="16158766" cy="2123828"/>
          </a:xfrm>
        </p:spPr>
        <p:txBody>
          <a:bodyPr anchor="t"/>
          <a:lstStyle>
            <a:lvl1pPr algn="l">
              <a:defRPr sz="65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01684" y="4532320"/>
            <a:ext cx="16158766" cy="2339180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3754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75085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221262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 marL="295017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lvl6pPr marL="368771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6pPr>
            <a:lvl7pPr marL="442525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7pPr>
            <a:lvl8pPr marL="516280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8pPr>
            <a:lvl9pPr marL="590034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47E0E-B8DC-490E-8773-C6C1CEFDE004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2860-EB0E-403E-8777-EC1DD4B2969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1876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with instruction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1609942A-3136-954E-A5F7-716E2370F72C}"/>
              </a:ext>
            </a:extLst>
          </p:cNvPr>
          <p:cNvSpPr txBox="1"/>
          <p:nvPr userDrawn="1"/>
        </p:nvSpPr>
        <p:spPr>
          <a:xfrm>
            <a:off x="5132876" y="9593465"/>
            <a:ext cx="13116813" cy="656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This project has received funding from the European Union’s Horizon 2020 research </a:t>
            </a:r>
            <a:b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and innovation </a:t>
            </a:r>
            <a:r>
              <a:rPr lang="en-US" sz="1222" b="1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programme</a:t>
            </a:r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under Grant Agreement No. 864242</a:t>
            </a:r>
          </a:p>
          <a:p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Topic: LC-SC3-SCC-1-2018-2019-2020: Smart Cities and Communities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BA3613D5-9930-2A40-954F-8EF0C1C081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425" t="14786"/>
          <a:stretch/>
        </p:blipFill>
        <p:spPr>
          <a:xfrm>
            <a:off x="2574843" y="9647708"/>
            <a:ext cx="2243660" cy="616179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E455AD3-21B3-0243-B353-5A588F448723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53" y="9647703"/>
            <a:ext cx="1307490" cy="70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216588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7" t="28494" r="6525" b="33383"/>
          <a:stretch/>
        </p:blipFill>
        <p:spPr>
          <a:xfrm>
            <a:off x="242112" y="407260"/>
            <a:ext cx="4811056" cy="172638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6" t="33177" r="67145" b="36709"/>
          <a:stretch/>
        </p:blipFill>
        <p:spPr>
          <a:xfrm>
            <a:off x="12281886" y="4294039"/>
            <a:ext cx="6695933" cy="6399367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2281888" y="3626541"/>
            <a:ext cx="6728428" cy="7066858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96247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3665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5357" y="3745292"/>
            <a:ext cx="11835634" cy="2567012"/>
          </a:xfrm>
        </p:spPr>
        <p:txBody>
          <a:bodyPr anchor="b">
            <a:noAutofit/>
          </a:bodyPr>
          <a:lstStyle>
            <a:lvl1pPr algn="r">
              <a:defRPr sz="8245" b="1">
                <a:solidFill>
                  <a:srgbClr val="5E4A8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5356" y="6500284"/>
            <a:ext cx="11835634" cy="1710350"/>
          </a:xfrm>
        </p:spPr>
        <p:txBody>
          <a:bodyPr anchor="t"/>
          <a:lstStyle>
            <a:lvl1pPr marL="0" indent="0" algn="r">
              <a:buNone/>
              <a:defRPr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9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96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94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92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90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88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86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584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577842" y="8303831"/>
            <a:ext cx="1893150" cy="569325"/>
          </a:xfrm>
        </p:spPr>
        <p:txBody>
          <a:bodyPr/>
          <a:lstStyle>
            <a:lvl1pPr algn="l">
              <a:defRPr>
                <a:solidFill>
                  <a:schemeClr val="accent5">
                    <a:lumMod val="75000"/>
                  </a:schemeClr>
                </a:solidFill>
                <a:latin typeface="+mj-lt"/>
                <a:ea typeface="Cambria" panose="02040503050406030204" pitchFamily="18" charset="0"/>
              </a:defRPr>
            </a:lvl1pPr>
          </a:lstStyle>
          <a:p>
            <a:fld id="{B61BEF0D-F0BB-DE4B-95CE-6DB70DBA9567}" type="datetimeFigureOut">
              <a:rPr lang="en-US" smtClean="0">
                <a:solidFill>
                  <a:srgbClr val="918485">
                    <a:lumMod val="75000"/>
                  </a:srgbClr>
                </a:solidFill>
              </a:rPr>
              <a:pPr/>
              <a:t>10/20/2021</a:t>
            </a:fld>
            <a:endParaRPr lang="en-US">
              <a:solidFill>
                <a:srgbClr val="918485">
                  <a:lumMod val="75000"/>
                </a:srgbClr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267913" y="9552852"/>
            <a:ext cx="8140440" cy="72673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139624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74">
                <a:solidFill>
                  <a:srgbClr val="3F3F3F">
                    <a:lumMod val="50000"/>
                    <a:lumOff val="50000"/>
                  </a:srgbClr>
                </a:solidFill>
                <a:latin typeface="Calibri"/>
                <a:ea typeface="Cambria" panose="02040503050406030204" pitchFamily="18" charset="0"/>
              </a:rPr>
              <a:t>This project has received funding from the European Union’s Horizon 2020 research </a:t>
            </a:r>
            <a:r>
              <a:rPr lang="en-US" sz="1222">
                <a:solidFill>
                  <a:srgbClr val="3F3F3F">
                    <a:lumMod val="50000"/>
                    <a:lumOff val="50000"/>
                  </a:srgbClr>
                </a:solidFill>
                <a:latin typeface="Calibri"/>
                <a:ea typeface="Cambria" panose="02040503050406030204" pitchFamily="18" charset="0"/>
              </a:rPr>
              <a:t>and</a:t>
            </a:r>
            <a:r>
              <a:rPr lang="en-US" sz="1374">
                <a:solidFill>
                  <a:srgbClr val="3F3F3F">
                    <a:lumMod val="50000"/>
                    <a:lumOff val="50000"/>
                  </a:srgbClr>
                </a:solidFill>
                <a:latin typeface="Calibri"/>
                <a:ea typeface="Cambria" panose="02040503050406030204" pitchFamily="18" charset="0"/>
              </a:rPr>
              <a:t> innovation </a:t>
            </a:r>
            <a:r>
              <a:rPr lang="en-US" sz="1374" err="1">
                <a:solidFill>
                  <a:srgbClr val="3F3F3F">
                    <a:lumMod val="50000"/>
                    <a:lumOff val="50000"/>
                  </a:srgbClr>
                </a:solidFill>
                <a:latin typeface="Calibri"/>
                <a:ea typeface="Cambria" panose="02040503050406030204" pitchFamily="18" charset="0"/>
              </a:rPr>
              <a:t>programme</a:t>
            </a:r>
            <a:r>
              <a:rPr lang="en-US" sz="1374">
                <a:solidFill>
                  <a:srgbClr val="3F3F3F">
                    <a:lumMod val="50000"/>
                    <a:lumOff val="50000"/>
                  </a:srgbClr>
                </a:solidFill>
                <a:latin typeface="Calibri"/>
                <a:ea typeface="Cambria" panose="02040503050406030204" pitchFamily="18" charset="0"/>
              </a:rPr>
              <a:t> under Grant Agreement No. 864242</a:t>
            </a:r>
          </a:p>
          <a:p>
            <a:pPr defTabSz="139624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74">
                <a:solidFill>
                  <a:srgbClr val="3F3F3F">
                    <a:lumMod val="50000"/>
                    <a:lumOff val="50000"/>
                  </a:srgbClr>
                </a:solidFill>
                <a:latin typeface="Calibri"/>
                <a:ea typeface="Cambria" panose="02040503050406030204" pitchFamily="18" charset="0"/>
              </a:rPr>
              <a:t>Topic: LC-SC3-SCC-1-2018-2019-2020: Smart Cities and Communities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658989" y="1571413"/>
            <a:ext cx="13321788" cy="656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9624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3665" b="1">
                <a:solidFill>
                  <a:srgbClr val="5E4A8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sz="2748" b="1">
                <a:solidFill>
                  <a:srgbClr val="7F70A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ustainable energy </a:t>
            </a:r>
            <a:r>
              <a:rPr lang="en-GB" sz="3665" b="1">
                <a:solidFill>
                  <a:srgbClr val="5E4A8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GB" sz="2748" b="1">
                <a:solidFill>
                  <a:srgbClr val="7F70A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ositive &amp; zero </a:t>
            </a:r>
            <a:r>
              <a:rPr lang="en-GB" sz="2748" b="1" err="1">
                <a:solidFill>
                  <a:srgbClr val="7F70A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GB" sz="3665" b="1" err="1">
                <a:solidFill>
                  <a:srgbClr val="5E4A8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sz="2748" b="1" err="1">
                <a:solidFill>
                  <a:srgbClr val="7F70A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bon</a:t>
            </a:r>
            <a:r>
              <a:rPr lang="en-GB" sz="2748" b="1">
                <a:solidFill>
                  <a:srgbClr val="7F70A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65" b="1" err="1">
                <a:solidFill>
                  <a:srgbClr val="5E4A8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GB" sz="2748" b="1" err="1">
                <a:solidFill>
                  <a:srgbClr val="7F70A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ommunitie</a:t>
            </a:r>
            <a:r>
              <a:rPr lang="en-GB" sz="3665" b="1" err="1">
                <a:solidFill>
                  <a:srgbClr val="5E4A8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fi-FI" sz="3665">
              <a:solidFill>
                <a:srgbClr val="5E4A8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3">
            <a:extLst>
              <a:ext uri="{FF2B5EF4-FFF2-40B4-BE49-F238E27FC236}">
                <a16:creationId xmlns:a16="http://schemas.microsoft.com/office/drawing/2014/main" id="{1D0A1985-9CF7-5442-A7F9-87F2B38765D6}"/>
              </a:ext>
            </a:extLst>
          </p:cNvPr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29" y="9594905"/>
            <a:ext cx="1307490" cy="707726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FF96BFFB-9B8D-7443-B21F-E6D74B86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0425" t="14786"/>
          <a:stretch/>
        </p:blipFill>
        <p:spPr>
          <a:xfrm>
            <a:off x="1777823" y="9563171"/>
            <a:ext cx="2243660" cy="61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0599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241" y="500165"/>
            <a:ext cx="14672736" cy="1559300"/>
          </a:xfrm>
        </p:spPr>
        <p:txBody>
          <a:bodyPr/>
          <a:lstStyle>
            <a:lvl1pPr>
              <a:defRPr sz="6718" b="1">
                <a:solidFill>
                  <a:srgbClr val="5F4B8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086446" y="9867836"/>
            <a:ext cx="14441989" cy="515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9624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74" b="1">
                <a:solidFill>
                  <a:srgbClr val="878889"/>
                </a:solidFill>
                <a:latin typeface="Calibri"/>
                <a:ea typeface="Cambria" panose="02040503050406030204" pitchFamily="18" charset="0"/>
              </a:rPr>
              <a:t>This project has received funding from the European Union’s Horizon 2020 research  and innovation </a:t>
            </a:r>
            <a:r>
              <a:rPr lang="en-US" sz="1374" b="1" err="1">
                <a:solidFill>
                  <a:srgbClr val="878889"/>
                </a:solidFill>
                <a:latin typeface="Calibri"/>
                <a:ea typeface="Cambria" panose="02040503050406030204" pitchFamily="18" charset="0"/>
              </a:rPr>
              <a:t>programme</a:t>
            </a:r>
            <a:r>
              <a:rPr lang="en-US" sz="1374" b="1">
                <a:solidFill>
                  <a:srgbClr val="878889"/>
                </a:solidFill>
                <a:latin typeface="Calibri"/>
                <a:ea typeface="Cambria" panose="02040503050406030204" pitchFamily="18" charset="0"/>
              </a:rPr>
              <a:t> under Grant Agreement No. 864242 Topic: LC-SC3-SCC-1-2018-2019-2020: Smart Cities and Communities</a:t>
            </a: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54A309CB-59E9-B243-88A5-399B0D2EDF71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67" y="9827540"/>
            <a:ext cx="1138360" cy="6161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7" t="28494" r="6525" b="33383"/>
          <a:stretch/>
        </p:blipFill>
        <p:spPr>
          <a:xfrm>
            <a:off x="162479" y="132024"/>
            <a:ext cx="2861281" cy="1026733"/>
          </a:xfrm>
          <a:prstGeom prst="rect">
            <a:avLst/>
          </a:prstGeom>
        </p:spPr>
      </p:pic>
      <p:sp>
        <p:nvSpPr>
          <p:cNvPr id="3" name="Frame 2"/>
          <p:cNvSpPr/>
          <p:nvPr userDrawn="1"/>
        </p:nvSpPr>
        <p:spPr>
          <a:xfrm>
            <a:off x="0" y="0"/>
            <a:ext cx="19010313" cy="10693400"/>
          </a:xfrm>
          <a:prstGeom prst="frame">
            <a:avLst>
              <a:gd name="adj1" fmla="val 151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96247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3665">
              <a:solidFill>
                <a:srgbClr val="3F3F3F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268097" y="9556464"/>
            <a:ext cx="1450145" cy="93847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96247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3665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/>
          <a:srcRect l="60425" t="14786"/>
          <a:stretch/>
        </p:blipFill>
        <p:spPr>
          <a:xfrm>
            <a:off x="1458395" y="9651826"/>
            <a:ext cx="2243660" cy="747746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573618" y="9754937"/>
            <a:ext cx="16815207" cy="702247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96247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3665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993639"/>
      </p:ext>
    </p:extLst>
  </p:cSld>
  <p:clrMapOvr>
    <a:masterClrMapping/>
  </p:clrMapOvr>
  <p:hf sldNum="0"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2883" y="3395329"/>
            <a:ext cx="13196854" cy="6051131"/>
          </a:xfrm>
        </p:spPr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2pPr>
            <a:lvl3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3pPr>
            <a:lvl4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4pPr>
            <a:lvl5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2885" y="811909"/>
            <a:ext cx="13196851" cy="2105675"/>
          </a:xfrm>
        </p:spPr>
        <p:txBody>
          <a:bodyPr/>
          <a:lstStyle>
            <a:lvl1pPr>
              <a:defRPr b="1">
                <a:solidFill>
                  <a:srgbClr val="5F4B8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7" t="28494" r="6525" b="33383"/>
          <a:stretch/>
        </p:blipFill>
        <p:spPr>
          <a:xfrm>
            <a:off x="162479" y="132024"/>
            <a:ext cx="2861281" cy="1026733"/>
          </a:xfrm>
          <a:prstGeom prst="rect">
            <a:avLst/>
          </a:prstGeom>
        </p:spPr>
      </p:pic>
      <p:sp>
        <p:nvSpPr>
          <p:cNvPr id="9" name="Frame 8"/>
          <p:cNvSpPr/>
          <p:nvPr userDrawn="1"/>
        </p:nvSpPr>
        <p:spPr>
          <a:xfrm>
            <a:off x="0" y="0"/>
            <a:ext cx="19010313" cy="10693400"/>
          </a:xfrm>
          <a:prstGeom prst="frame">
            <a:avLst>
              <a:gd name="adj1" fmla="val 151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96247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3665">
              <a:solidFill>
                <a:srgbClr val="3F3F3F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4086446" y="9867836"/>
            <a:ext cx="14441989" cy="515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9624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74" b="1">
                <a:solidFill>
                  <a:srgbClr val="878889"/>
                </a:solidFill>
                <a:latin typeface="Calibri"/>
                <a:ea typeface="Cambria" panose="02040503050406030204" pitchFamily="18" charset="0"/>
              </a:rPr>
              <a:t>This project has received funding from the European Union’s Horizon 2020 research  and innovation </a:t>
            </a:r>
            <a:r>
              <a:rPr lang="en-US" sz="1374" b="1" err="1">
                <a:solidFill>
                  <a:srgbClr val="878889"/>
                </a:solidFill>
                <a:latin typeface="Calibri"/>
                <a:ea typeface="Cambria" panose="02040503050406030204" pitchFamily="18" charset="0"/>
              </a:rPr>
              <a:t>programme</a:t>
            </a:r>
            <a:r>
              <a:rPr lang="en-US" sz="1374" b="1">
                <a:solidFill>
                  <a:srgbClr val="878889"/>
                </a:solidFill>
                <a:latin typeface="Calibri"/>
                <a:ea typeface="Cambria" panose="02040503050406030204" pitchFamily="18" charset="0"/>
              </a:rPr>
              <a:t> under Grant Agreement No. 864242 Topic: LC-SC3-SCC-1-2018-2019-2020: Smart Cities and Communities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54A309CB-59E9-B243-88A5-399B0D2EDF71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67" y="9827540"/>
            <a:ext cx="1138360" cy="61617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68097" y="9556464"/>
            <a:ext cx="1450145" cy="93847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96247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3665">
              <a:solidFill>
                <a:srgbClr val="FFFFFF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4"/>
          <a:srcRect l="60425" t="14786"/>
          <a:stretch/>
        </p:blipFill>
        <p:spPr>
          <a:xfrm>
            <a:off x="1458395" y="9651826"/>
            <a:ext cx="2243660" cy="747746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1573618" y="9754937"/>
            <a:ext cx="16815207" cy="702247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96247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3665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146315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771" y="3192708"/>
            <a:ext cx="13196855" cy="2848113"/>
          </a:xfrm>
        </p:spPr>
        <p:txBody>
          <a:bodyPr anchor="b"/>
          <a:lstStyle>
            <a:lvl1pPr algn="l">
              <a:defRPr sz="6109" b="1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1771" y="6040817"/>
            <a:ext cx="13196855" cy="1341587"/>
          </a:xfrm>
        </p:spPr>
        <p:txBody>
          <a:bodyPr anchor="t"/>
          <a:lstStyle>
            <a:lvl1pPr marL="0" indent="0" algn="l">
              <a:buNone/>
              <a:defRPr sz="3054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98124" indent="0">
              <a:buNone/>
              <a:defRPr sz="2748">
                <a:solidFill>
                  <a:schemeClr val="tx1">
                    <a:tint val="75000"/>
                  </a:schemeClr>
                </a:solidFill>
              </a:defRPr>
            </a:lvl2pPr>
            <a:lvl3pPr marL="1396247" indent="0">
              <a:buNone/>
              <a:defRPr sz="2443">
                <a:solidFill>
                  <a:schemeClr val="tx1">
                    <a:tint val="75000"/>
                  </a:schemeClr>
                </a:solidFill>
              </a:defRPr>
            </a:lvl3pPr>
            <a:lvl4pPr marL="2094371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4pPr>
            <a:lvl5pPr marL="2792495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5pPr>
            <a:lvl6pPr marL="3490618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6pPr>
            <a:lvl7pPr marL="4188741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7pPr>
            <a:lvl8pPr marL="4886866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8pPr>
            <a:lvl9pPr marL="5584989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40296" y="7812000"/>
            <a:ext cx="1820733" cy="569325"/>
          </a:xfrm>
        </p:spPr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B61BEF0D-F0BB-DE4B-95CE-6DB70DBA9567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10/20/2021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1771" y="7812000"/>
            <a:ext cx="9611129" cy="5693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en-GB">
              <a:solidFill>
                <a:srgbClr val="3F3F3F">
                  <a:lumMod val="50000"/>
                  <a:lumOff val="50000"/>
                </a:srgb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7" t="28494" r="6525" b="33383"/>
          <a:stretch/>
        </p:blipFill>
        <p:spPr>
          <a:xfrm>
            <a:off x="162479" y="132024"/>
            <a:ext cx="2861281" cy="1026733"/>
          </a:xfrm>
          <a:prstGeom prst="rect">
            <a:avLst/>
          </a:prstGeom>
        </p:spPr>
      </p:pic>
      <p:sp>
        <p:nvSpPr>
          <p:cNvPr id="12" name="Frame 11"/>
          <p:cNvSpPr/>
          <p:nvPr userDrawn="1"/>
        </p:nvSpPr>
        <p:spPr>
          <a:xfrm>
            <a:off x="0" y="0"/>
            <a:ext cx="19010313" cy="10693400"/>
          </a:xfrm>
          <a:prstGeom prst="frame">
            <a:avLst>
              <a:gd name="adj1" fmla="val 151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96247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3665">
              <a:solidFill>
                <a:srgbClr val="3F3F3F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4086446" y="9867836"/>
            <a:ext cx="14441989" cy="515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9624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74" b="1">
                <a:solidFill>
                  <a:srgbClr val="878889"/>
                </a:solidFill>
                <a:latin typeface="Calibri"/>
                <a:ea typeface="Cambria" panose="02040503050406030204" pitchFamily="18" charset="0"/>
              </a:rPr>
              <a:t>This project has received funding from the European Union’s Horizon 2020 research  and innovation </a:t>
            </a:r>
            <a:r>
              <a:rPr lang="en-US" sz="1374" b="1" err="1">
                <a:solidFill>
                  <a:srgbClr val="878889"/>
                </a:solidFill>
                <a:latin typeface="Calibri"/>
                <a:ea typeface="Cambria" panose="02040503050406030204" pitchFamily="18" charset="0"/>
              </a:rPr>
              <a:t>programme</a:t>
            </a:r>
            <a:r>
              <a:rPr lang="en-US" sz="1374" b="1">
                <a:solidFill>
                  <a:srgbClr val="878889"/>
                </a:solidFill>
                <a:latin typeface="Calibri"/>
                <a:ea typeface="Cambria" panose="02040503050406030204" pitchFamily="18" charset="0"/>
              </a:rPr>
              <a:t> under Grant Agreement No. 864242 Topic: LC-SC3-SCC-1-2018-2019-2020: Smart Cities and Communities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54A309CB-59E9-B243-88A5-399B0D2EDF71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67" y="9827540"/>
            <a:ext cx="1138360" cy="61617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68097" y="9556464"/>
            <a:ext cx="1450145" cy="93847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96247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3665" b="1">
              <a:solidFill>
                <a:srgbClr val="FFFFFF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4"/>
          <a:srcRect l="60425" t="14786"/>
          <a:stretch/>
        </p:blipFill>
        <p:spPr>
          <a:xfrm>
            <a:off x="1458395" y="9651826"/>
            <a:ext cx="2243660" cy="747746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1573618" y="9754937"/>
            <a:ext cx="16815207" cy="702247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96247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3665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943963"/>
      </p:ext>
    </p:extLst>
  </p:cSld>
  <p:clrMapOvr>
    <a:masterClrMapping/>
  </p:clrMapOvr>
  <p:hf sldNum="0"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7" t="28494" r="6525" b="33383"/>
          <a:stretch/>
        </p:blipFill>
        <p:spPr>
          <a:xfrm>
            <a:off x="162479" y="132024"/>
            <a:ext cx="2861281" cy="1026733"/>
          </a:xfrm>
          <a:prstGeom prst="rect">
            <a:avLst/>
          </a:prstGeom>
        </p:spPr>
      </p:pic>
      <p:sp>
        <p:nvSpPr>
          <p:cNvPr id="11" name="Frame 10"/>
          <p:cNvSpPr/>
          <p:nvPr userDrawn="1"/>
        </p:nvSpPr>
        <p:spPr>
          <a:xfrm>
            <a:off x="0" y="0"/>
            <a:ext cx="19010313" cy="10693400"/>
          </a:xfrm>
          <a:prstGeom prst="frame">
            <a:avLst>
              <a:gd name="adj1" fmla="val 151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96247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3665">
              <a:solidFill>
                <a:srgbClr val="3F3F3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7357" y="950524"/>
            <a:ext cx="13196854" cy="20594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7357" y="3368919"/>
            <a:ext cx="6420156" cy="5699599"/>
          </a:xfrm>
        </p:spPr>
        <p:txBody>
          <a:bodyPr>
            <a:normAutofit/>
          </a:bodyPr>
          <a:lstStyle>
            <a:lvl1pPr>
              <a:defRPr sz="2748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>
              <a:defRPr sz="2443">
                <a:latin typeface="Cambria" panose="02040503050406030204" pitchFamily="18" charset="0"/>
                <a:ea typeface="Cambria" panose="02040503050406030204" pitchFamily="18" charset="0"/>
              </a:defRPr>
            </a:lvl2pPr>
            <a:lvl3pPr>
              <a:defRPr sz="2138">
                <a:latin typeface="Cambria" panose="02040503050406030204" pitchFamily="18" charset="0"/>
                <a:ea typeface="Cambria" panose="02040503050406030204" pitchFamily="18" charset="0"/>
              </a:defRPr>
            </a:lvl3pPr>
            <a:lvl4pPr>
              <a:defRPr sz="1832">
                <a:latin typeface="Cambria" panose="02040503050406030204" pitchFamily="18" charset="0"/>
                <a:ea typeface="Cambria" panose="02040503050406030204" pitchFamily="18" charset="0"/>
              </a:defRPr>
            </a:lvl4pPr>
            <a:lvl5pPr>
              <a:defRPr sz="1832">
                <a:latin typeface="Cambria" panose="02040503050406030204" pitchFamily="18" charset="0"/>
                <a:ea typeface="Cambria" panose="02040503050406030204" pitchFamily="18" charset="0"/>
              </a:defRPr>
            </a:lvl5pPr>
            <a:lvl6pPr>
              <a:defRPr sz="1832"/>
            </a:lvl6pPr>
            <a:lvl7pPr>
              <a:defRPr sz="1832"/>
            </a:lvl7pPr>
            <a:lvl8pPr>
              <a:defRPr sz="1832"/>
            </a:lvl8pPr>
            <a:lvl9pPr>
              <a:defRPr sz="1832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44051" y="3368921"/>
            <a:ext cx="6420160" cy="5699598"/>
          </a:xfrm>
        </p:spPr>
        <p:txBody>
          <a:bodyPr>
            <a:normAutofit/>
          </a:bodyPr>
          <a:lstStyle>
            <a:lvl1pPr>
              <a:defRPr sz="2748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>
              <a:defRPr sz="2443">
                <a:latin typeface="Cambria" panose="02040503050406030204" pitchFamily="18" charset="0"/>
                <a:ea typeface="Cambria" panose="02040503050406030204" pitchFamily="18" charset="0"/>
              </a:defRPr>
            </a:lvl2pPr>
            <a:lvl3pPr>
              <a:defRPr sz="2138">
                <a:latin typeface="Cambria" panose="02040503050406030204" pitchFamily="18" charset="0"/>
                <a:ea typeface="Cambria" panose="02040503050406030204" pitchFamily="18" charset="0"/>
              </a:defRPr>
            </a:lvl3pPr>
            <a:lvl4pPr>
              <a:defRPr sz="1832">
                <a:latin typeface="Cambria" panose="02040503050406030204" pitchFamily="18" charset="0"/>
                <a:ea typeface="Cambria" panose="02040503050406030204" pitchFamily="18" charset="0"/>
              </a:defRPr>
            </a:lvl4pPr>
            <a:lvl5pPr>
              <a:defRPr sz="1832">
                <a:latin typeface="Cambria" panose="02040503050406030204" pitchFamily="18" charset="0"/>
                <a:ea typeface="Cambria" panose="02040503050406030204" pitchFamily="18" charset="0"/>
              </a:defRPr>
            </a:lvl5pPr>
            <a:lvl6pPr>
              <a:defRPr sz="1832"/>
            </a:lvl6pPr>
            <a:lvl7pPr>
              <a:defRPr sz="1832"/>
            </a:lvl7pPr>
            <a:lvl8pPr>
              <a:defRPr sz="1832"/>
            </a:lvl8pPr>
            <a:lvl9pPr>
              <a:defRPr sz="1832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</a:t>
            </a:r>
            <a:r>
              <a:rPr lang="en-US" err="1"/>
              <a:t>leve</a:t>
            </a:r>
            <a:r>
              <a:rPr lang="et-EE"/>
              <a:t>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4129" y="9152963"/>
            <a:ext cx="1858861" cy="569325"/>
          </a:xfrm>
        </p:spPr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B61BEF0D-F0BB-DE4B-95CE-6DB70DBA9567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10/20/2021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67358" y="9152963"/>
            <a:ext cx="9611129" cy="5693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en-GB">
              <a:solidFill>
                <a:srgbClr val="3F3F3F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4086446" y="9867836"/>
            <a:ext cx="14441989" cy="515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9624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74" b="1">
                <a:solidFill>
                  <a:srgbClr val="878889"/>
                </a:solidFill>
                <a:latin typeface="Calibri"/>
                <a:ea typeface="Cambria" panose="02040503050406030204" pitchFamily="18" charset="0"/>
              </a:rPr>
              <a:t>This project has received funding from the European Union’s Horizon 2020 research  and innovation </a:t>
            </a:r>
            <a:r>
              <a:rPr lang="en-US" sz="1374" b="1" err="1">
                <a:solidFill>
                  <a:srgbClr val="878889"/>
                </a:solidFill>
                <a:latin typeface="Calibri"/>
                <a:ea typeface="Cambria" panose="02040503050406030204" pitchFamily="18" charset="0"/>
              </a:rPr>
              <a:t>programme</a:t>
            </a:r>
            <a:r>
              <a:rPr lang="en-US" sz="1374" b="1">
                <a:solidFill>
                  <a:srgbClr val="878889"/>
                </a:solidFill>
                <a:latin typeface="Calibri"/>
                <a:ea typeface="Cambria" panose="02040503050406030204" pitchFamily="18" charset="0"/>
              </a:rPr>
              <a:t> under Grant Agreement No. 864242 Topic: LC-SC3-SCC-1-2018-2019-2020: Smart Cities and Communities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54A309CB-59E9-B243-88A5-399B0D2EDF71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67" y="9827540"/>
            <a:ext cx="1138360" cy="61617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68097" y="9556464"/>
            <a:ext cx="1450145" cy="93847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96247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3665">
              <a:solidFill>
                <a:srgbClr val="FFFFFF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4"/>
          <a:srcRect l="60425" t="14786"/>
          <a:stretch/>
        </p:blipFill>
        <p:spPr>
          <a:xfrm>
            <a:off x="1458395" y="9651826"/>
            <a:ext cx="2243660" cy="747746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1573618" y="9754937"/>
            <a:ext cx="16815207" cy="702247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96247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3665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571033"/>
      </p:ext>
    </p:extLst>
  </p:cSld>
  <p:clrMapOvr>
    <a:masterClrMapping/>
  </p:clrMapOvr>
  <p:hf sldNum="0"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with instruction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4">
            <a:extLst>
              <a:ext uri="{FF2B5EF4-FFF2-40B4-BE49-F238E27FC236}">
                <a16:creationId xmlns:a16="http://schemas.microsoft.com/office/drawing/2014/main" id="{334759D9-C54E-7F49-AB73-CF8ADE42A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942" y="2306846"/>
            <a:ext cx="15468441" cy="1176620"/>
          </a:xfrm>
        </p:spPr>
        <p:txBody>
          <a:bodyPr/>
          <a:lstStyle/>
          <a:p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DAF002-587D-D645-BE73-8F076EE6F371}"/>
              </a:ext>
            </a:extLst>
          </p:cNvPr>
          <p:cNvSpPr/>
          <p:nvPr userDrawn="1"/>
        </p:nvSpPr>
        <p:spPr>
          <a:xfrm>
            <a:off x="1796653" y="3990537"/>
            <a:ext cx="4657936" cy="1079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9624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38" b="1" i="1">
                <a:solidFill>
                  <a:srgbClr val="3F3F3F">
                    <a:lumMod val="50000"/>
                    <a:lumOff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PULL OUT QUOTE</a:t>
            </a:r>
            <a:endParaRPr lang="es-ES" sz="2138" b="1" i="1">
              <a:solidFill>
                <a:srgbClr val="3F3F3F">
                  <a:lumMod val="50000"/>
                  <a:lumOff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139624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sz="2138" i="1">
                <a:solidFill>
                  <a:srgbClr val="3F3F3F">
                    <a:lumMod val="50000"/>
                    <a:lumOff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VESTIBULUM EST DOLOR, LUCTUS AC LACUS UT</a:t>
            </a:r>
            <a:r>
              <a:rPr lang="es-ES" sz="2138" i="1">
                <a:solidFill>
                  <a:srgbClr val="3F3F3F">
                    <a:lumMod val="50000"/>
                    <a:lumOff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138">
              <a:solidFill>
                <a:srgbClr val="3F3F3F">
                  <a:lumMod val="50000"/>
                  <a:lumOff val="50000"/>
                </a:srgbClr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Ľavá zložená zátvorka 3">
            <a:extLst>
              <a:ext uri="{FF2B5EF4-FFF2-40B4-BE49-F238E27FC236}">
                <a16:creationId xmlns:a16="http://schemas.microsoft.com/office/drawing/2014/main" id="{178A350B-D776-EA4D-8405-B29BBA481255}"/>
              </a:ext>
            </a:extLst>
          </p:cNvPr>
          <p:cNvSpPr>
            <a:spLocks/>
          </p:cNvSpPr>
          <p:nvPr userDrawn="1"/>
        </p:nvSpPr>
        <p:spPr>
          <a:xfrm>
            <a:off x="1499315" y="3859642"/>
            <a:ext cx="297340" cy="1425787"/>
          </a:xfrm>
          <a:prstGeom prst="leftBrace">
            <a:avLst/>
          </a:prstGeom>
          <a:noFill/>
          <a:ln w="38100" cap="flat" cmpd="sng" algn="ctr">
            <a:solidFill>
              <a:srgbClr val="5F4B8B"/>
            </a:solidFill>
            <a:prstDash val="solid"/>
            <a:miter lim="800000"/>
          </a:ln>
          <a:effectLst/>
        </p:spPr>
        <p:txBody>
          <a:bodyPr rot="0" spcFirstLastPara="0" vert="horz" wrap="square" lIns="139622" tIns="69811" rIns="139622" bIns="6981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39624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65">
              <a:solidFill>
                <a:srgbClr val="3F3F3F"/>
              </a:solidFill>
              <a:latin typeface="Arial" charset="0"/>
            </a:endParaRPr>
          </a:p>
        </p:txBody>
      </p:sp>
      <p:sp>
        <p:nvSpPr>
          <p:cNvPr id="11" name="Pravá zložená zátvorka 5">
            <a:extLst>
              <a:ext uri="{FF2B5EF4-FFF2-40B4-BE49-F238E27FC236}">
                <a16:creationId xmlns:a16="http://schemas.microsoft.com/office/drawing/2014/main" id="{89E05D4A-3991-F94D-A0F9-F49CFD997A88}"/>
              </a:ext>
            </a:extLst>
          </p:cNvPr>
          <p:cNvSpPr>
            <a:spLocks/>
          </p:cNvSpPr>
          <p:nvPr userDrawn="1"/>
        </p:nvSpPr>
        <p:spPr>
          <a:xfrm>
            <a:off x="5503775" y="3859642"/>
            <a:ext cx="297340" cy="1425787"/>
          </a:xfrm>
          <a:prstGeom prst="rightBrace">
            <a:avLst/>
          </a:prstGeom>
          <a:noFill/>
          <a:ln w="38100" cap="flat" cmpd="sng" algn="ctr">
            <a:solidFill>
              <a:srgbClr val="5F4B8B"/>
            </a:solidFill>
            <a:prstDash val="solid"/>
            <a:miter lim="800000"/>
          </a:ln>
          <a:effectLst/>
        </p:spPr>
        <p:txBody>
          <a:bodyPr rot="0" spcFirstLastPara="0" vert="horz" wrap="square" lIns="139622" tIns="69811" rIns="139622" bIns="6981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39624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65">
              <a:solidFill>
                <a:srgbClr val="3F3F3F"/>
              </a:solidFill>
              <a:latin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F8E25E-68EF-184C-9CBE-F86FDB67A281}"/>
              </a:ext>
            </a:extLst>
          </p:cNvPr>
          <p:cNvSpPr/>
          <p:nvPr userDrawn="1"/>
        </p:nvSpPr>
        <p:spPr>
          <a:xfrm>
            <a:off x="7543347" y="3768747"/>
            <a:ext cx="3040146" cy="16075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9624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138">
                <a:solidFill>
                  <a:srgbClr val="5F4B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Orange Box</a:t>
            </a:r>
            <a:endParaRPr lang="en-US" sz="2138">
              <a:solidFill>
                <a:srgbClr val="5F4B8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31D73E-E1E7-3C45-B2F1-EACFBFEA9229}"/>
              </a:ext>
            </a:extLst>
          </p:cNvPr>
          <p:cNvCxnSpPr>
            <a:cxnSpLocks/>
          </p:cNvCxnSpPr>
          <p:nvPr userDrawn="1"/>
        </p:nvCxnSpPr>
        <p:spPr>
          <a:xfrm flipH="1">
            <a:off x="11426394" y="4585120"/>
            <a:ext cx="3273578" cy="1205"/>
          </a:xfrm>
          <a:prstGeom prst="line">
            <a:avLst/>
          </a:prstGeom>
          <a:ln w="254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33">
            <a:extLst>
              <a:ext uri="{FF2B5EF4-FFF2-40B4-BE49-F238E27FC236}">
                <a16:creationId xmlns:a16="http://schemas.microsoft.com/office/drawing/2014/main" id="{B55677FA-0B31-5C4A-9F07-28167D80B2CD}"/>
              </a:ext>
            </a:extLst>
          </p:cNvPr>
          <p:cNvSpPr txBox="1"/>
          <p:nvPr userDrawn="1"/>
        </p:nvSpPr>
        <p:spPr>
          <a:xfrm>
            <a:off x="2867601" y="7200311"/>
            <a:ext cx="640753" cy="65633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defTabSz="139624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65">
                <a:solidFill>
                  <a:srgbClr val="5F4B8B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List</a:t>
            </a:r>
          </a:p>
        </p:txBody>
      </p:sp>
      <p:sp>
        <p:nvSpPr>
          <p:cNvPr id="16" name="Oval 30">
            <a:extLst>
              <a:ext uri="{FF2B5EF4-FFF2-40B4-BE49-F238E27FC236}">
                <a16:creationId xmlns:a16="http://schemas.microsoft.com/office/drawing/2014/main" id="{CC2C076E-D511-6F4F-B6E0-29A3BE273098}"/>
              </a:ext>
            </a:extLst>
          </p:cNvPr>
          <p:cNvSpPr/>
          <p:nvPr userDrawn="1"/>
        </p:nvSpPr>
        <p:spPr>
          <a:xfrm>
            <a:off x="1023426" y="6045237"/>
            <a:ext cx="1546465" cy="1309115"/>
          </a:xfrm>
          <a:prstGeom prst="ellips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9624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38">
                <a:solidFill>
                  <a:srgbClr val="3F3F3F">
                    <a:lumMod val="50000"/>
                    <a:lumOff val="50000"/>
                  </a:srgb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01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2725319" y="6235129"/>
            <a:ext cx="6990469" cy="844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9624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sz="2443">
                <a:solidFill>
                  <a:srgbClr val="3F3F3F">
                    <a:lumMod val="50000"/>
                    <a:lumOff val="50000"/>
                  </a:srgbClr>
                </a:solidFill>
                <a:ea typeface="Cambria" panose="02040503050406030204" pitchFamily="18" charset="0"/>
                <a:cs typeface="Verdana" charset="0"/>
              </a:rPr>
              <a:t>Lorem ipsum dolor sit amet, consectetur adipiscing elit.</a:t>
            </a:r>
            <a:endParaRPr lang="en-US" sz="2443">
              <a:solidFill>
                <a:srgbClr val="3F3F3F">
                  <a:lumMod val="50000"/>
                  <a:lumOff val="50000"/>
                </a:srgbClr>
              </a:solidFill>
              <a:ea typeface="Cambria" panose="02040503050406030204" pitchFamily="18" charset="0"/>
              <a:cs typeface="Verdana" charset="0"/>
            </a:endParaRPr>
          </a:p>
        </p:txBody>
      </p:sp>
      <p:sp>
        <p:nvSpPr>
          <p:cNvPr id="18" name="Oval 30">
            <a:extLst>
              <a:ext uri="{FF2B5EF4-FFF2-40B4-BE49-F238E27FC236}">
                <a16:creationId xmlns:a16="http://schemas.microsoft.com/office/drawing/2014/main" id="{CC2C076E-D511-6F4F-B6E0-29A3BE273098}"/>
              </a:ext>
            </a:extLst>
          </p:cNvPr>
          <p:cNvSpPr/>
          <p:nvPr userDrawn="1"/>
        </p:nvSpPr>
        <p:spPr>
          <a:xfrm>
            <a:off x="1023426" y="7786020"/>
            <a:ext cx="1546465" cy="1309115"/>
          </a:xfrm>
          <a:prstGeom prst="ellips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9624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38">
                <a:solidFill>
                  <a:srgbClr val="3F3F3F">
                    <a:lumMod val="50000"/>
                    <a:lumOff val="50000"/>
                  </a:srgb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01</a:t>
            </a:r>
          </a:p>
        </p:txBody>
      </p:sp>
      <p:sp>
        <p:nvSpPr>
          <p:cNvPr id="19" name="TextBox 33">
            <a:extLst>
              <a:ext uri="{FF2B5EF4-FFF2-40B4-BE49-F238E27FC236}">
                <a16:creationId xmlns:a16="http://schemas.microsoft.com/office/drawing/2014/main" id="{B55677FA-0B31-5C4A-9F07-28167D80B2CD}"/>
              </a:ext>
            </a:extLst>
          </p:cNvPr>
          <p:cNvSpPr txBox="1"/>
          <p:nvPr userDrawn="1"/>
        </p:nvSpPr>
        <p:spPr>
          <a:xfrm>
            <a:off x="2867601" y="5543657"/>
            <a:ext cx="640753" cy="65633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defTabSz="139624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65">
                <a:solidFill>
                  <a:srgbClr val="5F4B8B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List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2725318" y="7991054"/>
            <a:ext cx="6990469" cy="844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9624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sz="2443">
                <a:solidFill>
                  <a:srgbClr val="3F3F3F">
                    <a:lumMod val="50000"/>
                    <a:lumOff val="50000"/>
                  </a:srgbClr>
                </a:solidFill>
                <a:ea typeface="Cambria" panose="02040503050406030204" pitchFamily="18" charset="0"/>
                <a:cs typeface="Verdana" charset="0"/>
              </a:rPr>
              <a:t>Lorem ipsum dolor sit amet, consectetur adipiscing elit.</a:t>
            </a:r>
            <a:endParaRPr lang="en-US" sz="2443">
              <a:solidFill>
                <a:srgbClr val="3F3F3F">
                  <a:lumMod val="50000"/>
                  <a:lumOff val="50000"/>
                </a:srgbClr>
              </a:solidFill>
              <a:ea typeface="Cambria" panose="02040503050406030204" pitchFamily="18" charset="0"/>
              <a:cs typeface="Verdana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0844F7-9DC0-B849-8500-A6FB19FA6E75}"/>
              </a:ext>
            </a:extLst>
          </p:cNvPr>
          <p:cNvSpPr/>
          <p:nvPr userDrawn="1"/>
        </p:nvSpPr>
        <p:spPr>
          <a:xfrm>
            <a:off x="9736681" y="5941692"/>
            <a:ext cx="3040146" cy="1607568"/>
          </a:xfrm>
          <a:prstGeom prst="rect">
            <a:avLst/>
          </a:prstGeom>
          <a:solidFill>
            <a:srgbClr val="5F4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9624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138">
                <a:solidFill>
                  <a:srgbClr val="FF52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 box</a:t>
            </a:r>
            <a:endParaRPr lang="en-US" sz="2138">
              <a:solidFill>
                <a:srgbClr val="FF525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Straight Connector 16">
            <a:extLst>
              <a:ext uri="{FF2B5EF4-FFF2-40B4-BE49-F238E27FC236}">
                <a16:creationId xmlns:a16="http://schemas.microsoft.com/office/drawing/2014/main" id="{C974B6FC-B04E-584C-B674-B6EDB54CC605}"/>
              </a:ext>
            </a:extLst>
          </p:cNvPr>
          <p:cNvCxnSpPr>
            <a:cxnSpLocks/>
          </p:cNvCxnSpPr>
          <p:nvPr userDrawn="1"/>
        </p:nvCxnSpPr>
        <p:spPr>
          <a:xfrm flipH="1">
            <a:off x="13183583" y="6690407"/>
            <a:ext cx="2349204" cy="0"/>
          </a:xfrm>
          <a:prstGeom prst="line">
            <a:avLst/>
          </a:prstGeom>
          <a:ln w="25400">
            <a:solidFill>
              <a:srgbClr val="5F4B8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7" t="28494" r="6525" b="33383"/>
          <a:stretch/>
        </p:blipFill>
        <p:spPr>
          <a:xfrm>
            <a:off x="162479" y="132024"/>
            <a:ext cx="2861281" cy="1026733"/>
          </a:xfrm>
          <a:prstGeom prst="rect">
            <a:avLst/>
          </a:prstGeom>
        </p:spPr>
      </p:pic>
      <p:sp>
        <p:nvSpPr>
          <p:cNvPr id="24" name="Frame 23"/>
          <p:cNvSpPr/>
          <p:nvPr userDrawn="1"/>
        </p:nvSpPr>
        <p:spPr>
          <a:xfrm>
            <a:off x="0" y="0"/>
            <a:ext cx="19010313" cy="10693400"/>
          </a:xfrm>
          <a:prstGeom prst="frame">
            <a:avLst>
              <a:gd name="adj1" fmla="val 151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96247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3665">
              <a:solidFill>
                <a:srgbClr val="3F3F3F"/>
              </a:solidFill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4086446" y="9867836"/>
            <a:ext cx="14441989" cy="515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9624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74" b="1">
                <a:solidFill>
                  <a:srgbClr val="878889"/>
                </a:solidFill>
                <a:latin typeface="Calibri"/>
                <a:ea typeface="Cambria" panose="02040503050406030204" pitchFamily="18" charset="0"/>
              </a:rPr>
              <a:t>This project has received funding from the European Union’s Horizon 2020 research  and innovation </a:t>
            </a:r>
            <a:r>
              <a:rPr lang="en-US" sz="1374" b="1" err="1">
                <a:solidFill>
                  <a:srgbClr val="878889"/>
                </a:solidFill>
                <a:latin typeface="Calibri"/>
                <a:ea typeface="Cambria" panose="02040503050406030204" pitchFamily="18" charset="0"/>
              </a:rPr>
              <a:t>programme</a:t>
            </a:r>
            <a:r>
              <a:rPr lang="en-US" sz="1374" b="1">
                <a:solidFill>
                  <a:srgbClr val="878889"/>
                </a:solidFill>
                <a:latin typeface="Calibri"/>
                <a:ea typeface="Cambria" panose="02040503050406030204" pitchFamily="18" charset="0"/>
              </a:rPr>
              <a:t> under Grant Agreement No. 864242 Topic: LC-SC3-SCC-1-2018-2019-2020: Smart Cities and Communities</a:t>
            </a:r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54A309CB-59E9-B243-88A5-399B0D2EDF71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67" y="9827540"/>
            <a:ext cx="1138360" cy="616179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268097" y="9556464"/>
            <a:ext cx="1450145" cy="93847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96247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3665">
              <a:solidFill>
                <a:srgbClr val="FFFFFF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4"/>
          <a:srcRect l="60425" t="14786"/>
          <a:stretch/>
        </p:blipFill>
        <p:spPr>
          <a:xfrm>
            <a:off x="1458395" y="9651826"/>
            <a:ext cx="2243660" cy="747746"/>
          </a:xfrm>
          <a:prstGeom prst="rect">
            <a:avLst/>
          </a:prstGeom>
        </p:spPr>
      </p:pic>
      <p:sp>
        <p:nvSpPr>
          <p:cNvPr id="30" name="Rectangle 29"/>
          <p:cNvSpPr/>
          <p:nvPr userDrawn="1"/>
        </p:nvSpPr>
        <p:spPr>
          <a:xfrm>
            <a:off x="1573618" y="9754937"/>
            <a:ext cx="16815207" cy="702247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96247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3665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113110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 with instruction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1609942A-3136-954E-A5F7-716E2370F72C}"/>
              </a:ext>
            </a:extLst>
          </p:cNvPr>
          <p:cNvSpPr txBox="1"/>
          <p:nvPr userDrawn="1"/>
        </p:nvSpPr>
        <p:spPr>
          <a:xfrm>
            <a:off x="5132876" y="9707561"/>
            <a:ext cx="13116813" cy="656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9624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22" b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  <a:t>This project has received funding from the European Union’s Horizon 2020 research </a:t>
            </a:r>
            <a:br>
              <a:rPr lang="en-US" sz="1222" b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</a:br>
            <a:r>
              <a:rPr lang="en-US" sz="1222" b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  <a:t>and innovation </a:t>
            </a:r>
            <a:r>
              <a:rPr lang="en-US" sz="1222" b="1" err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  <a:t>programme</a:t>
            </a:r>
            <a:r>
              <a:rPr lang="en-US" sz="1222" b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  <a:t> under Grant Agreement No. 864242</a:t>
            </a:r>
          </a:p>
          <a:p>
            <a:pPr defTabSz="139624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22" b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  <a:t>Topic: LC-SC3-SCC-1-2018-2019-2020: Smart Cities and Communities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BA3613D5-9930-2A40-954F-8EF0C1C081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425" t="14786"/>
          <a:stretch/>
        </p:blipFill>
        <p:spPr>
          <a:xfrm>
            <a:off x="2574843" y="9647708"/>
            <a:ext cx="2243660" cy="616179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E455AD3-21B3-0243-B353-5A588F448723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53" y="9647703"/>
            <a:ext cx="1307490" cy="707726"/>
          </a:xfrm>
          <a:prstGeom prst="rect">
            <a:avLst/>
          </a:prstGeom>
        </p:spPr>
      </p:pic>
      <p:pic>
        <p:nvPicPr>
          <p:cNvPr id="8" name="Image 9" descr="Une image contenant horloge&#10;&#10;Description générée automatiquement">
            <a:extLst>
              <a:ext uri="{FF2B5EF4-FFF2-40B4-BE49-F238E27FC236}">
                <a16:creationId xmlns:a16="http://schemas.microsoft.com/office/drawing/2014/main" id="{66947DBC-7B58-F440-9FA6-46AC6E1AEFB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29" y="-1359528"/>
            <a:ext cx="6608291" cy="5360344"/>
          </a:xfrm>
          <a:prstGeom prst="rect">
            <a:avLst/>
          </a:prstGeom>
        </p:spPr>
      </p:pic>
      <p:sp>
        <p:nvSpPr>
          <p:cNvPr id="7" name="Titre 4">
            <a:extLst>
              <a:ext uri="{FF2B5EF4-FFF2-40B4-BE49-F238E27FC236}">
                <a16:creationId xmlns:a16="http://schemas.microsoft.com/office/drawing/2014/main" id="{334759D9-C54E-7F49-AB73-CF8ADE42A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942" y="2306846"/>
            <a:ext cx="15468441" cy="1176620"/>
          </a:xfrm>
        </p:spPr>
        <p:txBody>
          <a:bodyPr/>
          <a:lstStyle/>
          <a:p>
            <a:endParaRPr lang="fr-FR"/>
          </a:p>
        </p:txBody>
      </p:sp>
      <p:graphicFrame>
        <p:nvGraphicFramePr>
          <p:cNvPr id="22" name="Content Placeholder 4">
            <a:extLst>
              <a:ext uri="{FF2B5EF4-FFF2-40B4-BE49-F238E27FC236}">
                <a16:creationId xmlns:a16="http://schemas.microsoft.com/office/drawing/2014/main" id="{02F2C441-19F8-2442-9029-4ED9BFBB3115}"/>
              </a:ext>
            </a:extLst>
          </p:cNvPr>
          <p:cNvGraphicFramePr>
            <a:graphicFrameLocks/>
          </p:cNvGraphicFramePr>
          <p:nvPr userDrawn="1"/>
        </p:nvGraphicFramePr>
        <p:xfrm>
          <a:off x="972205" y="4246587"/>
          <a:ext cx="8705872" cy="4042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3" name="Content Placeholder 5">
            <a:extLst>
              <a:ext uri="{FF2B5EF4-FFF2-40B4-BE49-F238E27FC236}">
                <a16:creationId xmlns:a16="http://schemas.microsoft.com/office/drawing/2014/main" id="{0288F5DF-2ECA-8B4C-BA89-A648AEDB3A4A}"/>
              </a:ext>
            </a:extLst>
          </p:cNvPr>
          <p:cNvGraphicFramePr>
            <a:graphicFrameLocks/>
          </p:cNvGraphicFramePr>
          <p:nvPr userDrawn="1"/>
        </p:nvGraphicFramePr>
        <p:xfrm>
          <a:off x="9849052" y="4246582"/>
          <a:ext cx="6116625" cy="4176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035108224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7353" y="2336712"/>
            <a:ext cx="5800769" cy="1993460"/>
          </a:xfrm>
        </p:spPr>
        <p:txBody>
          <a:bodyPr anchor="b">
            <a:normAutofit/>
          </a:bodyPr>
          <a:lstStyle>
            <a:lvl1pPr>
              <a:defRPr sz="305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4659" y="802910"/>
            <a:ext cx="7039548" cy="7557093"/>
          </a:xfrm>
        </p:spPr>
        <p:txBody>
          <a:bodyPr>
            <a:normAutofit/>
          </a:bodyPr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2pPr>
            <a:lvl3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3pPr>
            <a:lvl4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4pPr>
            <a:lvl5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7353" y="4330171"/>
            <a:ext cx="5800769" cy="4029826"/>
          </a:xfrm>
        </p:spPr>
        <p:txBody>
          <a:bodyPr>
            <a:normAutofit/>
          </a:bodyPr>
          <a:lstStyle>
            <a:lvl1pPr marL="0" indent="0">
              <a:buNone/>
              <a:defRPr sz="2138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523593" indent="0">
              <a:buNone/>
              <a:defRPr sz="1603"/>
            </a:lvl2pPr>
            <a:lvl3pPr marL="1047186" indent="0">
              <a:buNone/>
              <a:defRPr sz="1374"/>
            </a:lvl3pPr>
            <a:lvl4pPr marL="1570778" indent="0">
              <a:buNone/>
              <a:defRPr sz="1145"/>
            </a:lvl4pPr>
            <a:lvl5pPr marL="2094371" indent="0">
              <a:buNone/>
              <a:defRPr sz="1145"/>
            </a:lvl5pPr>
            <a:lvl6pPr marL="2617964" indent="0">
              <a:buNone/>
              <a:defRPr sz="1145"/>
            </a:lvl6pPr>
            <a:lvl7pPr marL="3141556" indent="0">
              <a:buNone/>
              <a:defRPr sz="1145"/>
            </a:lvl7pPr>
            <a:lvl8pPr marL="3665149" indent="0">
              <a:buNone/>
              <a:defRPr sz="1145"/>
            </a:lvl8pPr>
            <a:lvl9pPr marL="4188741" indent="0">
              <a:buNone/>
              <a:defRPr sz="114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126834" y="8592263"/>
            <a:ext cx="1678453" cy="569325"/>
          </a:xfrm>
        </p:spPr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70DDF080-5E8C-48AD-84E5-6C08B304C14E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10/20/2021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67353" y="8592265"/>
            <a:ext cx="9611129" cy="5693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en-GB">
              <a:solidFill>
                <a:srgbClr val="3F3F3F">
                  <a:lumMod val="50000"/>
                  <a:lumOff val="50000"/>
                </a:srgbClr>
              </a:solidFill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3E455AD3-21B3-0243-B353-5A588F448723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53" y="9647703"/>
            <a:ext cx="1307490" cy="707726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2808072" y="9655054"/>
            <a:ext cx="9505157" cy="656526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39624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22" b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  <a:t>This project has received funding from the European Union’s Horizon 2020 research </a:t>
            </a:r>
            <a:br>
              <a:rPr lang="en-US" sz="1222" b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</a:br>
            <a:r>
              <a:rPr lang="en-US" sz="1222" b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  <a:t>and innovation </a:t>
            </a:r>
            <a:r>
              <a:rPr lang="en-US" sz="1222" b="1" err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  <a:t>programme</a:t>
            </a:r>
            <a:r>
              <a:rPr lang="en-US" sz="1222" b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  <a:t> under Grant Agreement No. 864242</a:t>
            </a:r>
          </a:p>
          <a:p>
            <a:pPr defTabSz="139624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22" b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  <a:t>Topic: LC-SC3-SCC-1-2018-2019-2020: Smart Cities and Communities</a:t>
            </a:r>
          </a:p>
        </p:txBody>
      </p:sp>
    </p:spTree>
    <p:extLst>
      <p:ext uri="{BB962C8B-B14F-4D97-AF65-F5344CB8AC3E}">
        <p14:creationId xmlns:p14="http://schemas.microsoft.com/office/powerpoint/2010/main" val="3682965328"/>
      </p:ext>
    </p:extLst>
  </p:cSld>
  <p:clrMapOvr>
    <a:masterClrMapping/>
  </p:clrMapOvr>
  <p:hf sldNum="0"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7352" y="6831221"/>
            <a:ext cx="13196854" cy="883691"/>
          </a:xfrm>
        </p:spPr>
        <p:txBody>
          <a:bodyPr anchor="b">
            <a:normAutofit/>
          </a:bodyPr>
          <a:lstStyle>
            <a:lvl1pPr algn="l">
              <a:defRPr sz="3665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67352" y="950530"/>
            <a:ext cx="13196854" cy="5540751"/>
          </a:xfrm>
        </p:spPr>
        <p:txBody>
          <a:bodyPr anchor="t">
            <a:normAutofit/>
          </a:bodyPr>
          <a:lstStyle>
            <a:lvl1pPr marL="0" indent="0" algn="ctr">
              <a:buNone/>
              <a:defRPr sz="2443"/>
            </a:lvl1pPr>
            <a:lvl2pPr marL="698124" indent="0">
              <a:buNone/>
              <a:defRPr sz="2443"/>
            </a:lvl2pPr>
            <a:lvl3pPr marL="1396247" indent="0">
              <a:buNone/>
              <a:defRPr sz="2443"/>
            </a:lvl3pPr>
            <a:lvl4pPr marL="2094371" indent="0">
              <a:buNone/>
              <a:defRPr sz="2443"/>
            </a:lvl4pPr>
            <a:lvl5pPr marL="2792495" indent="0">
              <a:buNone/>
              <a:defRPr sz="2443"/>
            </a:lvl5pPr>
            <a:lvl6pPr marL="3490618" indent="0">
              <a:buNone/>
              <a:defRPr sz="2443"/>
            </a:lvl6pPr>
            <a:lvl7pPr marL="4188741" indent="0">
              <a:buNone/>
              <a:defRPr sz="2443"/>
            </a:lvl7pPr>
            <a:lvl8pPr marL="4886866" indent="0">
              <a:buNone/>
              <a:defRPr sz="2443"/>
            </a:lvl8pPr>
            <a:lvl9pPr marL="5584989" indent="0">
              <a:buNone/>
              <a:defRPr sz="244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7352" y="7927226"/>
            <a:ext cx="13196854" cy="538384"/>
          </a:xfrm>
        </p:spPr>
        <p:txBody>
          <a:bodyPr>
            <a:normAutofit/>
          </a:bodyPr>
          <a:lstStyle>
            <a:lvl1pPr marL="0" indent="0">
              <a:buNone/>
              <a:defRPr sz="1832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698124" indent="0">
              <a:buNone/>
              <a:defRPr sz="1832"/>
            </a:lvl2pPr>
            <a:lvl3pPr marL="1396247" indent="0">
              <a:buNone/>
              <a:defRPr sz="1527"/>
            </a:lvl3pPr>
            <a:lvl4pPr marL="2094371" indent="0">
              <a:buNone/>
              <a:defRPr sz="1374"/>
            </a:lvl4pPr>
            <a:lvl5pPr marL="2792495" indent="0">
              <a:buNone/>
              <a:defRPr sz="1374"/>
            </a:lvl5pPr>
            <a:lvl6pPr marL="3490618" indent="0">
              <a:buNone/>
              <a:defRPr sz="1374"/>
            </a:lvl6pPr>
            <a:lvl7pPr marL="4188741" indent="0">
              <a:buNone/>
              <a:defRPr sz="1374"/>
            </a:lvl7pPr>
            <a:lvl8pPr marL="4886866" indent="0">
              <a:buNone/>
              <a:defRPr sz="1374"/>
            </a:lvl8pPr>
            <a:lvl9pPr marL="5584989" indent="0">
              <a:buNone/>
              <a:defRPr sz="1374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031980" y="8552967"/>
            <a:ext cx="1789115" cy="569325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61BEF0D-F0BB-DE4B-95CE-6DB70DBA9567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10/20/2021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67353" y="8552968"/>
            <a:ext cx="9611129" cy="5693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en-GB">
              <a:solidFill>
                <a:srgbClr val="3F3F3F">
                  <a:lumMod val="50000"/>
                  <a:lumOff val="50000"/>
                </a:srgbClr>
              </a:solidFill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3E455AD3-21B3-0243-B353-5A588F448723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53" y="9647703"/>
            <a:ext cx="1307490" cy="707726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2981971" y="9635574"/>
            <a:ext cx="9505157" cy="656526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39624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22" b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  <a:t>This project has received funding from the European Union’s Horizon 2020 research </a:t>
            </a:r>
            <a:br>
              <a:rPr lang="en-US" sz="1222" b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</a:br>
            <a:r>
              <a:rPr lang="en-US" sz="1222" b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  <a:t>and innovation </a:t>
            </a:r>
            <a:r>
              <a:rPr lang="en-US" sz="1222" b="1" err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  <a:t>programme</a:t>
            </a:r>
            <a:r>
              <a:rPr lang="en-US" sz="1222" b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  <a:t> under Grant Agreement No. 864242</a:t>
            </a:r>
          </a:p>
          <a:p>
            <a:pPr defTabSz="139624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22" b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  <a:t>Topic: LC-SC3-SCC-1-2018-2019-2020: Smart Cities and Communities</a:t>
            </a:r>
          </a:p>
        </p:txBody>
      </p:sp>
    </p:spTree>
    <p:extLst>
      <p:ext uri="{BB962C8B-B14F-4D97-AF65-F5344CB8AC3E}">
        <p14:creationId xmlns:p14="http://schemas.microsoft.com/office/powerpoint/2010/main" val="1438726585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50516" y="2495127"/>
            <a:ext cx="8396222" cy="7057150"/>
          </a:xfrm>
        </p:spPr>
        <p:txBody>
          <a:bodyPr/>
          <a:lstStyle>
            <a:lvl1pPr>
              <a:defRPr sz="4500"/>
            </a:lvl1pPr>
            <a:lvl2pPr>
              <a:defRPr sz="3901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9663575" y="2495127"/>
            <a:ext cx="8396222" cy="7057150"/>
          </a:xfrm>
        </p:spPr>
        <p:txBody>
          <a:bodyPr/>
          <a:lstStyle>
            <a:lvl1pPr>
              <a:defRPr sz="4500"/>
            </a:lvl1pPr>
            <a:lvl2pPr>
              <a:defRPr sz="3901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47E0E-B8DC-490E-8773-C6C1CEFDE004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2860-EB0E-403E-8777-EC1DD4B2969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1640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7357" y="950524"/>
            <a:ext cx="13196854" cy="5307095"/>
          </a:xfrm>
        </p:spPr>
        <p:txBody>
          <a:bodyPr anchor="ctr">
            <a:normAutofit/>
          </a:bodyPr>
          <a:lstStyle>
            <a:lvl1pPr algn="l">
              <a:defRPr sz="6718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7357" y="6970517"/>
            <a:ext cx="13196854" cy="1455759"/>
          </a:xfrm>
        </p:spPr>
        <p:txBody>
          <a:bodyPr anchor="ctr">
            <a:normAutofit/>
          </a:bodyPr>
          <a:lstStyle>
            <a:lvl1pPr marL="0" indent="0" algn="l">
              <a:buNone/>
              <a:defRPr sz="2748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698124" indent="0">
              <a:buNone/>
              <a:defRPr sz="2748">
                <a:solidFill>
                  <a:schemeClr val="tx1">
                    <a:tint val="75000"/>
                  </a:schemeClr>
                </a:solidFill>
              </a:defRPr>
            </a:lvl2pPr>
            <a:lvl3pPr marL="1396247" indent="0">
              <a:buNone/>
              <a:defRPr sz="2443">
                <a:solidFill>
                  <a:schemeClr val="tx1">
                    <a:tint val="75000"/>
                  </a:schemeClr>
                </a:solidFill>
              </a:defRPr>
            </a:lvl3pPr>
            <a:lvl4pPr marL="2094371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4pPr>
            <a:lvl5pPr marL="2792495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5pPr>
            <a:lvl6pPr marL="3490618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6pPr>
            <a:lvl7pPr marL="4188741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7pPr>
            <a:lvl8pPr marL="4886866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8pPr>
            <a:lvl9pPr marL="5584989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376912" y="8642788"/>
            <a:ext cx="1646835" cy="569325"/>
          </a:xfrm>
        </p:spPr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B61BEF0D-F0BB-DE4B-95CE-6DB70DBA9567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10/20/2021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67353" y="8623121"/>
            <a:ext cx="9611129" cy="5693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en-GB">
              <a:solidFill>
                <a:srgbClr val="3F3F3F">
                  <a:lumMod val="50000"/>
                  <a:lumOff val="50000"/>
                </a:srgbClr>
              </a:solidFill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3E455AD3-21B3-0243-B353-5A588F448723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53" y="9647703"/>
            <a:ext cx="1307490" cy="70772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966161" y="9647704"/>
            <a:ext cx="9505157" cy="656526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39624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22" b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  <a:t>This project has received funding from the European Union’s Horizon 2020 research </a:t>
            </a:r>
            <a:br>
              <a:rPr lang="en-US" sz="1222" b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</a:br>
            <a:r>
              <a:rPr lang="en-US" sz="1222" b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  <a:t>and innovation </a:t>
            </a:r>
            <a:r>
              <a:rPr lang="en-US" sz="1222" b="1" err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  <a:t>programme</a:t>
            </a:r>
            <a:r>
              <a:rPr lang="en-US" sz="1222" b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  <a:t> under Grant Agreement No. 864242</a:t>
            </a:r>
          </a:p>
          <a:p>
            <a:pPr defTabSz="139624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22" b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  <a:t>Topic: LC-SC3-SCC-1-2018-2019-2020: Smart Cities and Communities</a:t>
            </a:r>
          </a:p>
        </p:txBody>
      </p:sp>
    </p:spTree>
    <p:extLst>
      <p:ext uri="{BB962C8B-B14F-4D97-AF65-F5344CB8AC3E}">
        <p14:creationId xmlns:p14="http://schemas.microsoft.com/office/powerpoint/2010/main" val="4186170225"/>
      </p:ext>
    </p:extLst>
  </p:cSld>
  <p:clrMapOvr>
    <a:masterClrMapping/>
  </p:clrMapOvr>
  <p:hf sldNum="0"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0984" y="950529"/>
            <a:ext cx="12624024" cy="4713017"/>
          </a:xfrm>
        </p:spPr>
        <p:txBody>
          <a:bodyPr anchor="ctr">
            <a:normAutofit/>
          </a:bodyPr>
          <a:lstStyle>
            <a:lvl1pPr algn="l">
              <a:defRPr sz="6718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89127" y="5663541"/>
            <a:ext cx="11267735" cy="59407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43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698124" indent="0">
              <a:buFontTx/>
              <a:buNone/>
              <a:defRPr/>
            </a:lvl2pPr>
            <a:lvl3pPr marL="1396247" indent="0">
              <a:buFontTx/>
              <a:buNone/>
              <a:defRPr/>
            </a:lvl3pPr>
            <a:lvl4pPr marL="2094371" indent="0">
              <a:buFontTx/>
              <a:buNone/>
              <a:defRPr/>
            </a:lvl4pPr>
            <a:lvl5pPr marL="2792495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7353" y="6970517"/>
            <a:ext cx="13196855" cy="1455759"/>
          </a:xfrm>
        </p:spPr>
        <p:txBody>
          <a:bodyPr anchor="ctr">
            <a:normAutofit/>
          </a:bodyPr>
          <a:lstStyle>
            <a:lvl1pPr marL="0" indent="0" algn="l">
              <a:buNone/>
              <a:defRPr sz="2748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698124" indent="0">
              <a:buNone/>
              <a:defRPr sz="2748">
                <a:solidFill>
                  <a:schemeClr val="tx1">
                    <a:tint val="75000"/>
                  </a:schemeClr>
                </a:solidFill>
              </a:defRPr>
            </a:lvl2pPr>
            <a:lvl3pPr marL="1396247" indent="0">
              <a:buNone/>
              <a:defRPr sz="2443">
                <a:solidFill>
                  <a:schemeClr val="tx1">
                    <a:tint val="75000"/>
                  </a:schemeClr>
                </a:solidFill>
              </a:defRPr>
            </a:lvl3pPr>
            <a:lvl4pPr marL="2094371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4pPr>
            <a:lvl5pPr marL="2792495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5pPr>
            <a:lvl6pPr marL="3490618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6pPr>
            <a:lvl7pPr marL="4188741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7pPr>
            <a:lvl8pPr marL="4886866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8pPr>
            <a:lvl9pPr marL="5584989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174260" y="8638505"/>
            <a:ext cx="2105295" cy="569325"/>
          </a:xfrm>
        </p:spPr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B61BEF0D-F0BB-DE4B-95CE-6DB70DBA9567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10/20/2021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67353" y="8638505"/>
            <a:ext cx="9611129" cy="5693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en-GB">
              <a:solidFill>
                <a:srgbClr val="3F3F3F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03555" y="1232404"/>
            <a:ext cx="950763" cy="911817"/>
          </a:xfrm>
          <a:prstGeom prst="rect">
            <a:avLst/>
          </a:prstGeom>
        </p:spPr>
        <p:txBody>
          <a:bodyPr vert="horz" lIns="139622" tIns="69811" rIns="139622" bIns="69811" rtlCol="0" anchor="ctr">
            <a:noAutofit/>
          </a:bodyPr>
          <a:lstStyle/>
          <a:p>
            <a:pPr defTabSz="139624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216">
                <a:ln w="3175" cmpd="sng">
                  <a:noFill/>
                </a:ln>
                <a:solidFill>
                  <a:srgbClr val="FF5252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028424" y="4500894"/>
            <a:ext cx="950763" cy="911817"/>
          </a:xfrm>
          <a:prstGeom prst="rect">
            <a:avLst/>
          </a:prstGeom>
        </p:spPr>
        <p:txBody>
          <a:bodyPr vert="horz" lIns="139622" tIns="69811" rIns="139622" bIns="69811" rtlCol="0" anchor="ctr">
            <a:noAutofit/>
          </a:bodyPr>
          <a:lstStyle/>
          <a:p>
            <a:pPr defTabSz="139624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216">
                <a:ln w="3175" cmpd="sng">
                  <a:noFill/>
                </a:ln>
                <a:solidFill>
                  <a:srgbClr val="FF5252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3E455AD3-21B3-0243-B353-5A588F448723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53" y="9647703"/>
            <a:ext cx="1307490" cy="70772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990501" y="9656704"/>
            <a:ext cx="9505157" cy="656526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39624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22" b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  <a:t>This project has received funding from the European Union’s Horizon 2020 research </a:t>
            </a:r>
            <a:br>
              <a:rPr lang="en-US" sz="1222" b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</a:br>
            <a:r>
              <a:rPr lang="en-US" sz="1222" b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  <a:t>and innovation </a:t>
            </a:r>
            <a:r>
              <a:rPr lang="en-US" sz="1222" b="1" err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  <a:t>programme</a:t>
            </a:r>
            <a:r>
              <a:rPr lang="en-US" sz="1222" b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  <a:t> under Grant Agreement No. 864242</a:t>
            </a:r>
          </a:p>
          <a:p>
            <a:pPr defTabSz="139624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22" b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  <a:t>Topic: LC-SC3-SCC-1-2018-2019-2020: Smart Cities and Communities</a:t>
            </a:r>
          </a:p>
        </p:txBody>
      </p:sp>
    </p:spTree>
    <p:extLst>
      <p:ext uri="{BB962C8B-B14F-4D97-AF65-F5344CB8AC3E}">
        <p14:creationId xmlns:p14="http://schemas.microsoft.com/office/powerpoint/2010/main" val="918440343"/>
      </p:ext>
    </p:extLst>
  </p:cSld>
  <p:clrMapOvr>
    <a:masterClrMapping/>
  </p:clrMapOvr>
  <p:hf sldNum="0"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7353" y="3012475"/>
            <a:ext cx="13196855" cy="4046995"/>
          </a:xfrm>
        </p:spPr>
        <p:txBody>
          <a:bodyPr anchor="b">
            <a:normAutofit/>
          </a:bodyPr>
          <a:lstStyle>
            <a:lvl1pPr algn="l">
              <a:defRPr sz="6718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7353" y="7059466"/>
            <a:ext cx="13196855" cy="1431030"/>
          </a:xfrm>
        </p:spPr>
        <p:txBody>
          <a:bodyPr anchor="t">
            <a:normAutofit/>
          </a:bodyPr>
          <a:lstStyle>
            <a:lvl1pPr marL="0" indent="0" algn="l">
              <a:buNone/>
              <a:defRPr sz="2748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698124" indent="0">
              <a:buNone/>
              <a:defRPr sz="2748">
                <a:solidFill>
                  <a:schemeClr val="tx1">
                    <a:tint val="75000"/>
                  </a:schemeClr>
                </a:solidFill>
              </a:defRPr>
            </a:lvl2pPr>
            <a:lvl3pPr marL="1396247" indent="0">
              <a:buNone/>
              <a:defRPr sz="2443">
                <a:solidFill>
                  <a:schemeClr val="tx1">
                    <a:tint val="75000"/>
                  </a:schemeClr>
                </a:solidFill>
              </a:defRPr>
            </a:lvl3pPr>
            <a:lvl4pPr marL="2094371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4pPr>
            <a:lvl5pPr marL="2792495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5pPr>
            <a:lvl6pPr marL="3490618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6pPr>
            <a:lvl7pPr marL="4188741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7pPr>
            <a:lvl8pPr marL="4886866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8pPr>
            <a:lvl9pPr marL="5584989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205878" y="8850734"/>
            <a:ext cx="1884649" cy="569325"/>
          </a:xfrm>
        </p:spPr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B61BEF0D-F0BB-DE4B-95CE-6DB70DBA9567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10/20/2021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67353" y="8784442"/>
            <a:ext cx="9611129" cy="5693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en-GB">
              <a:solidFill>
                <a:srgbClr val="3F3F3F">
                  <a:lumMod val="50000"/>
                  <a:lumOff val="50000"/>
                </a:srgbClr>
              </a:solidFill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3E455AD3-21B3-0243-B353-5A588F448723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53" y="9647703"/>
            <a:ext cx="1307490" cy="70772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3113202" y="9647702"/>
            <a:ext cx="9505157" cy="656526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39624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22" b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  <a:t>This project has received funding from the European Union’s Horizon 2020 research </a:t>
            </a:r>
            <a:br>
              <a:rPr lang="en-US" sz="1222" b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</a:br>
            <a:r>
              <a:rPr lang="en-US" sz="1222" b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  <a:t>and innovation </a:t>
            </a:r>
            <a:r>
              <a:rPr lang="en-US" sz="1222" b="1" err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  <a:t>programme</a:t>
            </a:r>
            <a:r>
              <a:rPr lang="en-US" sz="1222" b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  <a:t> under Grant Agreement No. 864242</a:t>
            </a:r>
          </a:p>
          <a:p>
            <a:pPr defTabSz="139624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22" b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  <a:t>Topic: LC-SC3-SCC-1-2018-2019-2020: Smart Cities and Communities</a:t>
            </a:r>
          </a:p>
        </p:txBody>
      </p:sp>
    </p:spTree>
    <p:extLst>
      <p:ext uri="{BB962C8B-B14F-4D97-AF65-F5344CB8AC3E}">
        <p14:creationId xmlns:p14="http://schemas.microsoft.com/office/powerpoint/2010/main" val="2126440624"/>
      </p:ext>
    </p:extLst>
  </p:cSld>
  <p:clrMapOvr>
    <a:masterClrMapping/>
  </p:clrMapOvr>
  <p:hf sldNum="0"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348" y="950529"/>
            <a:ext cx="13183861" cy="4713017"/>
          </a:xfrm>
        </p:spPr>
        <p:txBody>
          <a:bodyPr anchor="ctr">
            <a:normAutofit/>
          </a:bodyPr>
          <a:lstStyle>
            <a:lvl1pPr algn="l">
              <a:defRPr sz="6718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67348" y="6257619"/>
            <a:ext cx="13196858" cy="80184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65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698124" indent="0">
              <a:buFontTx/>
              <a:buNone/>
              <a:defRPr/>
            </a:lvl2pPr>
            <a:lvl3pPr marL="1396247" indent="0">
              <a:buFontTx/>
              <a:buNone/>
              <a:defRPr/>
            </a:lvl3pPr>
            <a:lvl4pPr marL="2094371" indent="0">
              <a:buFontTx/>
              <a:buNone/>
              <a:defRPr/>
            </a:lvl4pPr>
            <a:lvl5pPr marL="2792495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7353" y="7059470"/>
            <a:ext cx="13196855" cy="1353961"/>
          </a:xfrm>
        </p:spPr>
        <p:txBody>
          <a:bodyPr anchor="t">
            <a:normAutofit/>
          </a:bodyPr>
          <a:lstStyle>
            <a:lvl1pPr marL="0" indent="0" algn="l">
              <a:buNone/>
              <a:defRPr sz="2748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698124" indent="0">
              <a:buNone/>
              <a:defRPr sz="2748">
                <a:solidFill>
                  <a:schemeClr val="tx1">
                    <a:tint val="75000"/>
                  </a:schemeClr>
                </a:solidFill>
              </a:defRPr>
            </a:lvl2pPr>
            <a:lvl3pPr marL="1396247" indent="0">
              <a:buNone/>
              <a:defRPr sz="2443">
                <a:solidFill>
                  <a:schemeClr val="tx1">
                    <a:tint val="75000"/>
                  </a:schemeClr>
                </a:solidFill>
              </a:defRPr>
            </a:lvl3pPr>
            <a:lvl4pPr marL="2094371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4pPr>
            <a:lvl5pPr marL="2792495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5pPr>
            <a:lvl6pPr marL="3490618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6pPr>
            <a:lvl7pPr marL="4188741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7pPr>
            <a:lvl8pPr marL="4886866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8pPr>
            <a:lvl9pPr marL="5584989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111025" y="8588173"/>
            <a:ext cx="1899778" cy="569325"/>
          </a:xfrm>
        </p:spPr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B61BEF0D-F0BB-DE4B-95CE-6DB70DBA9567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10/20/2021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80346" y="8588173"/>
            <a:ext cx="9611129" cy="5693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en-GB">
              <a:solidFill>
                <a:srgbClr val="3F3F3F">
                  <a:lumMod val="50000"/>
                  <a:lumOff val="50000"/>
                </a:srgbClr>
              </a:solidFill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3E455AD3-21B3-0243-B353-5A588F448723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53" y="9647703"/>
            <a:ext cx="1307490" cy="70772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3113198" y="9647704"/>
            <a:ext cx="9505157" cy="656526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39624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22" b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  <a:t>This project has received funding from the European Union’s Horizon 2020 research </a:t>
            </a:r>
            <a:br>
              <a:rPr lang="en-US" sz="1222" b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</a:br>
            <a:r>
              <a:rPr lang="en-US" sz="1222" b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  <a:t>and innovation </a:t>
            </a:r>
            <a:r>
              <a:rPr lang="en-US" sz="1222" b="1" err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  <a:t>programme</a:t>
            </a:r>
            <a:r>
              <a:rPr lang="en-US" sz="1222" b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  <a:t> under Grant Agreement No. 864242</a:t>
            </a:r>
          </a:p>
          <a:p>
            <a:pPr defTabSz="139624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22" b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  <a:t>Topic: LC-SC3-SCC-1-2018-2019-2020: Smart Cities and Communities</a:t>
            </a:r>
          </a:p>
        </p:txBody>
      </p:sp>
    </p:spTree>
    <p:extLst>
      <p:ext uri="{BB962C8B-B14F-4D97-AF65-F5344CB8AC3E}">
        <p14:creationId xmlns:p14="http://schemas.microsoft.com/office/powerpoint/2010/main" val="1350697820"/>
      </p:ext>
    </p:extLst>
  </p:cSld>
  <p:clrMapOvr>
    <a:masterClrMapping/>
  </p:clrMapOvr>
  <p:hf sldNum="0"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26792" y="950532"/>
            <a:ext cx="2034944" cy="7424365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67356" y="950532"/>
            <a:ext cx="10800423" cy="7424365"/>
          </a:xfrm>
        </p:spPr>
        <p:txBody>
          <a:bodyPr vert="eaVert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125792" y="8726640"/>
            <a:ext cx="1883969" cy="569325"/>
          </a:xfr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3F3F3F">
                    <a:tint val="75000"/>
                  </a:srgbClr>
                </a:solidFill>
              </a:rPr>
              <a:pPr/>
              <a:t>10/20/2021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67353" y="8726640"/>
            <a:ext cx="9611129" cy="5693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en-GB">
              <a:solidFill>
                <a:srgbClr val="3F3F3F">
                  <a:lumMod val="50000"/>
                  <a:lumOff val="50000"/>
                </a:srgbClr>
              </a:solidFill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3E455AD3-21B3-0243-B353-5A588F448723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53" y="9647703"/>
            <a:ext cx="1307490" cy="70772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870375" y="9647704"/>
            <a:ext cx="9505157" cy="656526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39624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22" b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  <a:t>This project has received funding from the European Union’s Horizon 2020 research </a:t>
            </a:r>
            <a:br>
              <a:rPr lang="en-US" sz="1222" b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</a:br>
            <a:r>
              <a:rPr lang="en-US" sz="1222" b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  <a:t>and innovation </a:t>
            </a:r>
            <a:r>
              <a:rPr lang="en-US" sz="1222" b="1" err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  <a:t>programme</a:t>
            </a:r>
            <a:r>
              <a:rPr lang="en-US" sz="1222" b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  <a:t> under Grant Agreement No. 864242</a:t>
            </a:r>
          </a:p>
          <a:p>
            <a:pPr defTabSz="139624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22" b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  <a:t>Topic: LC-SC3-SCC-1-2018-2019-2020: Smart Cities and Communities</a:t>
            </a:r>
          </a:p>
        </p:txBody>
      </p:sp>
    </p:spTree>
    <p:extLst>
      <p:ext uri="{BB962C8B-B14F-4D97-AF65-F5344CB8AC3E}">
        <p14:creationId xmlns:p14="http://schemas.microsoft.com/office/powerpoint/2010/main" val="859423460"/>
      </p:ext>
    </p:extLst>
  </p:cSld>
  <p:clrMapOvr>
    <a:masterClrMapping/>
  </p:clrMapOvr>
  <p:hf sldNum="0"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with instruction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1609942A-3136-954E-A5F7-716E2370F72C}"/>
              </a:ext>
            </a:extLst>
          </p:cNvPr>
          <p:cNvSpPr txBox="1"/>
          <p:nvPr userDrawn="1"/>
        </p:nvSpPr>
        <p:spPr>
          <a:xfrm>
            <a:off x="5132876" y="9593465"/>
            <a:ext cx="13116813" cy="656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9624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22" b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  <a:t>This project has received funding from the European Union’s Horizon 2020 research </a:t>
            </a:r>
            <a:br>
              <a:rPr lang="en-US" sz="1222" b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</a:br>
            <a:r>
              <a:rPr lang="en-US" sz="1222" b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  <a:t>and innovation </a:t>
            </a:r>
            <a:r>
              <a:rPr lang="en-US" sz="1222" b="1" err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  <a:t>programme</a:t>
            </a:r>
            <a:r>
              <a:rPr lang="en-US" sz="1222" b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  <a:t> under Grant Agreement No. 864242</a:t>
            </a:r>
          </a:p>
          <a:p>
            <a:pPr defTabSz="139624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22" b="1">
                <a:solidFill>
                  <a:srgbClr val="FFFFFF">
                    <a:lumMod val="50000"/>
                  </a:srgbClr>
                </a:solidFill>
                <a:ea typeface="Cambria" panose="02040503050406030204" pitchFamily="18" charset="0"/>
              </a:rPr>
              <a:t>Topic: LC-SC3-SCC-1-2018-2019-2020: Smart Cities and Communities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BA3613D5-9930-2A40-954F-8EF0C1C081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425" t="14786"/>
          <a:stretch/>
        </p:blipFill>
        <p:spPr>
          <a:xfrm>
            <a:off x="2574843" y="9647708"/>
            <a:ext cx="2243660" cy="616179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E455AD3-21B3-0243-B353-5A588F448723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53" y="9647703"/>
            <a:ext cx="1307490" cy="7077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7" t="28494" r="6525" b="33383"/>
          <a:stretch/>
        </p:blipFill>
        <p:spPr>
          <a:xfrm>
            <a:off x="242112" y="407260"/>
            <a:ext cx="4811056" cy="172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19772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with instruction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6" t="33177" r="67145" b="36709"/>
          <a:stretch/>
        </p:blipFill>
        <p:spPr>
          <a:xfrm>
            <a:off x="14350283" y="6270823"/>
            <a:ext cx="4627533" cy="4422578"/>
          </a:xfrm>
          <a:prstGeom prst="rect">
            <a:avLst/>
          </a:prstGeom>
        </p:spPr>
      </p:pic>
      <p:sp>
        <p:nvSpPr>
          <p:cNvPr id="24" name="Rectangle 23"/>
          <p:cNvSpPr/>
          <p:nvPr userDrawn="1"/>
        </p:nvSpPr>
        <p:spPr>
          <a:xfrm>
            <a:off x="14460155" y="5914375"/>
            <a:ext cx="4550158" cy="4779024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96247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3665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7" t="28494" r="6525" b="33383"/>
          <a:stretch/>
        </p:blipFill>
        <p:spPr>
          <a:xfrm>
            <a:off x="208653" y="132791"/>
            <a:ext cx="4811056" cy="17263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17" y="3231173"/>
            <a:ext cx="17230684" cy="6207116"/>
          </a:xfrm>
          <a:prstGeom prst="rect">
            <a:avLst/>
          </a:prstGeom>
        </p:spPr>
      </p:pic>
      <p:sp>
        <p:nvSpPr>
          <p:cNvPr id="15" name="Frame 14"/>
          <p:cNvSpPr/>
          <p:nvPr userDrawn="1"/>
        </p:nvSpPr>
        <p:spPr>
          <a:xfrm>
            <a:off x="0" y="0"/>
            <a:ext cx="19010313" cy="10693400"/>
          </a:xfrm>
          <a:prstGeom prst="frame">
            <a:avLst>
              <a:gd name="adj1" fmla="val 151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96247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3665">
              <a:solidFill>
                <a:srgbClr val="3F3F3F"/>
              </a:solidFill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4086446" y="9867836"/>
            <a:ext cx="14441989" cy="515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9624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74" b="1">
                <a:solidFill>
                  <a:srgbClr val="878889"/>
                </a:solidFill>
                <a:latin typeface="Calibri"/>
                <a:ea typeface="Cambria" panose="02040503050406030204" pitchFamily="18" charset="0"/>
              </a:rPr>
              <a:t>This project has received funding from the European Union’s Horizon 2020 research  and innovation </a:t>
            </a:r>
            <a:r>
              <a:rPr lang="en-US" sz="1374" b="1" err="1">
                <a:solidFill>
                  <a:srgbClr val="878889"/>
                </a:solidFill>
                <a:latin typeface="Calibri"/>
                <a:ea typeface="Cambria" panose="02040503050406030204" pitchFamily="18" charset="0"/>
              </a:rPr>
              <a:t>programme</a:t>
            </a:r>
            <a:r>
              <a:rPr lang="en-US" sz="1374" b="1">
                <a:solidFill>
                  <a:srgbClr val="878889"/>
                </a:solidFill>
                <a:latin typeface="Calibri"/>
                <a:ea typeface="Cambria" panose="02040503050406030204" pitchFamily="18" charset="0"/>
              </a:rPr>
              <a:t> under Grant Agreement No. 864242 Topic: LC-SC3-SCC-1-2018-2019-2020: Smart Cities and Communities</a:t>
            </a: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54A309CB-59E9-B243-88A5-399B0D2EDF71}"/>
              </a:ext>
            </a:extLst>
          </p:cNvPr>
          <p:cNvPicPr/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67" y="9827540"/>
            <a:ext cx="1138360" cy="616179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268097" y="9556464"/>
            <a:ext cx="1450145" cy="93847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96247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3665">
              <a:solidFill>
                <a:srgbClr val="FFFFFF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6"/>
          <a:srcRect l="60425" t="14786"/>
          <a:stretch/>
        </p:blipFill>
        <p:spPr>
          <a:xfrm>
            <a:off x="1458395" y="9651826"/>
            <a:ext cx="2243660" cy="747746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1576627" y="9768345"/>
            <a:ext cx="16815207" cy="702247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96247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3665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2457902" y="2261452"/>
            <a:ext cx="2885405" cy="7502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9624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275">
                <a:solidFill>
                  <a:srgbClr val="E45F03"/>
                </a:solidFill>
                <a:latin typeface="Calibri"/>
              </a:rPr>
              <a:t>@SPARCSeu</a:t>
            </a:r>
          </a:p>
        </p:txBody>
      </p:sp>
      <p:pic>
        <p:nvPicPr>
          <p:cNvPr id="2050" name="Picture 2" descr="Risultati immagini per twitter logo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993" y="2276405"/>
            <a:ext cx="967288" cy="78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isultati immagini per facebook logo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64" y="2310898"/>
            <a:ext cx="886019" cy="71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268094" y="1598092"/>
            <a:ext cx="5118452" cy="6563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9624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3665" u="sng">
                <a:solidFill>
                  <a:srgbClr val="E36001"/>
                </a:solidFill>
                <a:latin typeface="Arial" charset="0"/>
              </a:rPr>
              <a:t>https://www.sparcs.info/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8522819" y="617053"/>
            <a:ext cx="9449907" cy="1094299"/>
          </a:xfrm>
        </p:spPr>
        <p:txBody>
          <a:bodyPr/>
          <a:lstStyle>
            <a:lvl1pPr marL="0" indent="0">
              <a:buNone/>
              <a:defRPr/>
            </a:lvl1pPr>
            <a:lvl5pPr marL="0" indent="0">
              <a:buNone/>
              <a:defRPr sz="4275" b="1" baseline="0"/>
            </a:lvl5pPr>
          </a:lstStyle>
          <a:p>
            <a:pPr lvl="4"/>
            <a:r>
              <a:rPr lang="en-GB"/>
              <a:t>Name, Organization</a:t>
            </a:r>
          </a:p>
        </p:txBody>
      </p:sp>
    </p:spTree>
    <p:extLst>
      <p:ext uri="{BB962C8B-B14F-4D97-AF65-F5344CB8AC3E}">
        <p14:creationId xmlns:p14="http://schemas.microsoft.com/office/powerpoint/2010/main" val="4182548770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7" t="28494" r="6525" b="33383"/>
          <a:stretch/>
        </p:blipFill>
        <p:spPr>
          <a:xfrm>
            <a:off x="242112" y="407260"/>
            <a:ext cx="4811056" cy="172638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6" t="33177" r="67145" b="36709"/>
          <a:stretch/>
        </p:blipFill>
        <p:spPr>
          <a:xfrm>
            <a:off x="12281886" y="4294039"/>
            <a:ext cx="6695933" cy="6399367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2281888" y="3626541"/>
            <a:ext cx="6728428" cy="7066858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48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5357" y="3745292"/>
            <a:ext cx="11835634" cy="2567012"/>
          </a:xfrm>
        </p:spPr>
        <p:txBody>
          <a:bodyPr anchor="b">
            <a:noAutofit/>
          </a:bodyPr>
          <a:lstStyle>
            <a:lvl1pPr algn="r">
              <a:defRPr sz="8245" b="1">
                <a:solidFill>
                  <a:srgbClr val="5E4A8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5356" y="6500284"/>
            <a:ext cx="11835634" cy="1710350"/>
          </a:xfrm>
        </p:spPr>
        <p:txBody>
          <a:bodyPr anchor="t"/>
          <a:lstStyle>
            <a:lvl1pPr marL="0" indent="0" algn="r">
              <a:buNone/>
              <a:defRPr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9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96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94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92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90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88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86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584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577842" y="8303831"/>
            <a:ext cx="1893150" cy="569325"/>
          </a:xfrm>
        </p:spPr>
        <p:txBody>
          <a:bodyPr/>
          <a:lstStyle>
            <a:lvl1pPr algn="l">
              <a:defRPr>
                <a:solidFill>
                  <a:schemeClr val="accent5">
                    <a:lumMod val="75000"/>
                  </a:schemeClr>
                </a:solidFill>
                <a:latin typeface="+mj-lt"/>
                <a:ea typeface="Cambria" panose="02040503050406030204" pitchFamily="18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4267913" y="9552852"/>
            <a:ext cx="8140440" cy="72673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374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mbria" panose="02040503050406030204" pitchFamily="18" charset="0"/>
              </a:rPr>
              <a:t>This project has received funding from the European Union’s Horizon 2020 research </a:t>
            </a:r>
            <a:r>
              <a:rPr lang="en-US" sz="1222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mbria" panose="02040503050406030204" pitchFamily="18" charset="0"/>
              </a:rPr>
              <a:t>and</a:t>
            </a:r>
            <a:r>
              <a:rPr lang="en-US" sz="1374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mbria" panose="02040503050406030204" pitchFamily="18" charset="0"/>
              </a:rPr>
              <a:t> innovation </a:t>
            </a:r>
            <a:r>
              <a:rPr lang="en-US" sz="1374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mbria" panose="02040503050406030204" pitchFamily="18" charset="0"/>
              </a:rPr>
              <a:t>programme</a:t>
            </a:r>
            <a:r>
              <a:rPr lang="en-US" sz="1374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mbria" panose="02040503050406030204" pitchFamily="18" charset="0"/>
              </a:rPr>
              <a:t> under Grant Agreement No. 864242</a:t>
            </a:r>
          </a:p>
          <a:p>
            <a:r>
              <a:rPr lang="en-US" sz="1374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mbria" panose="02040503050406030204" pitchFamily="18" charset="0"/>
              </a:rPr>
              <a:t>Topic: LC-SC3-SCC-1-2018-2019-2020: Smart Cities and Communities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658989" y="1571413"/>
            <a:ext cx="13321788" cy="656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65" b="1">
                <a:solidFill>
                  <a:srgbClr val="5E4A8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sz="2748" b="1">
                <a:solidFill>
                  <a:srgbClr val="7F70A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ustainable energy </a:t>
            </a:r>
            <a:r>
              <a:rPr lang="en-GB" sz="3665" b="1">
                <a:solidFill>
                  <a:srgbClr val="5E4A8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GB" sz="2748" b="1">
                <a:solidFill>
                  <a:srgbClr val="7F70A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ositive &amp; zero </a:t>
            </a:r>
            <a:r>
              <a:rPr lang="en-GB" sz="2748" b="1" err="1">
                <a:solidFill>
                  <a:srgbClr val="7F70A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GB" sz="3665" b="1" err="1">
                <a:solidFill>
                  <a:srgbClr val="5E4A8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sz="2748" b="1" err="1">
                <a:solidFill>
                  <a:srgbClr val="7F70A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bon</a:t>
            </a:r>
            <a:r>
              <a:rPr lang="en-GB" sz="2748" b="1">
                <a:solidFill>
                  <a:srgbClr val="7F70A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65" b="1" err="1">
                <a:solidFill>
                  <a:srgbClr val="5E4A8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GB" sz="2748" b="1" err="1">
                <a:solidFill>
                  <a:srgbClr val="7F70A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ommunitie</a:t>
            </a:r>
            <a:r>
              <a:rPr lang="en-GB" sz="3665" b="1" err="1">
                <a:solidFill>
                  <a:srgbClr val="5E4A8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fi-FI" sz="3665">
              <a:solidFill>
                <a:srgbClr val="5E4A8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3">
            <a:extLst>
              <a:ext uri="{FF2B5EF4-FFF2-40B4-BE49-F238E27FC236}">
                <a16:creationId xmlns:a16="http://schemas.microsoft.com/office/drawing/2014/main" id="{1D0A1985-9CF7-5442-A7F9-87F2B38765D6}"/>
              </a:ext>
            </a:extLst>
          </p:cNvPr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29" y="9594905"/>
            <a:ext cx="1307490" cy="707726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FF96BFFB-9B8D-7443-B21F-E6D74B86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0425" t="14786"/>
          <a:stretch/>
        </p:blipFill>
        <p:spPr>
          <a:xfrm>
            <a:off x="1777823" y="9563171"/>
            <a:ext cx="2243660" cy="61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7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241" y="500165"/>
            <a:ext cx="14672736" cy="1559300"/>
          </a:xfrm>
        </p:spPr>
        <p:txBody>
          <a:bodyPr/>
          <a:lstStyle>
            <a:lvl1pPr>
              <a:defRPr sz="6718" b="1">
                <a:solidFill>
                  <a:srgbClr val="5F4B8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086446" y="9867836"/>
            <a:ext cx="14441989" cy="515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374" b="1">
                <a:solidFill>
                  <a:srgbClr val="878889"/>
                </a:solidFill>
                <a:latin typeface="+mj-lt"/>
                <a:ea typeface="Cambria" panose="02040503050406030204" pitchFamily="18" charset="0"/>
              </a:rPr>
              <a:t>This project has received funding from the European Union’s Horizon 2020 research  and innovation </a:t>
            </a:r>
            <a:r>
              <a:rPr lang="en-US" sz="1374" b="1" err="1">
                <a:solidFill>
                  <a:srgbClr val="878889"/>
                </a:solidFill>
                <a:latin typeface="+mj-lt"/>
                <a:ea typeface="Cambria" panose="02040503050406030204" pitchFamily="18" charset="0"/>
              </a:rPr>
              <a:t>programme</a:t>
            </a:r>
            <a:r>
              <a:rPr lang="en-US" sz="1374" b="1">
                <a:solidFill>
                  <a:srgbClr val="878889"/>
                </a:solidFill>
                <a:latin typeface="+mj-lt"/>
                <a:ea typeface="Cambria" panose="02040503050406030204" pitchFamily="18" charset="0"/>
              </a:rPr>
              <a:t> under Grant Agreement No. 864242 Topic: LC-SC3-SCC-1-2018-2019-2020: Smart Cities and Communities</a:t>
            </a: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54A309CB-59E9-B243-88A5-399B0D2EDF71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67" y="9827540"/>
            <a:ext cx="1138360" cy="6161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7" t="28494" r="6525" b="33383"/>
          <a:stretch/>
        </p:blipFill>
        <p:spPr>
          <a:xfrm>
            <a:off x="162479" y="132024"/>
            <a:ext cx="2861281" cy="1026733"/>
          </a:xfrm>
          <a:prstGeom prst="rect">
            <a:avLst/>
          </a:prstGeom>
        </p:spPr>
      </p:pic>
      <p:sp>
        <p:nvSpPr>
          <p:cNvPr id="3" name="Frame 2"/>
          <p:cNvSpPr/>
          <p:nvPr userDrawn="1"/>
        </p:nvSpPr>
        <p:spPr>
          <a:xfrm>
            <a:off x="0" y="0"/>
            <a:ext cx="19010313" cy="10693400"/>
          </a:xfrm>
          <a:prstGeom prst="frame">
            <a:avLst>
              <a:gd name="adj1" fmla="val 151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48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268097" y="9556464"/>
            <a:ext cx="1450145" cy="93847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48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/>
          <a:srcRect l="60425" t="14786"/>
          <a:stretch/>
        </p:blipFill>
        <p:spPr>
          <a:xfrm>
            <a:off x="1458395" y="9651826"/>
            <a:ext cx="2243660" cy="747746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573618" y="9754937"/>
            <a:ext cx="16815207" cy="702247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48"/>
          </a:p>
        </p:txBody>
      </p:sp>
    </p:spTree>
    <p:extLst>
      <p:ext uri="{BB962C8B-B14F-4D97-AF65-F5344CB8AC3E}">
        <p14:creationId xmlns:p14="http://schemas.microsoft.com/office/powerpoint/2010/main" val="3835968311"/>
      </p:ext>
    </p:extLst>
  </p:cSld>
  <p:clrMapOvr>
    <a:masterClrMapping/>
  </p:clrMapOvr>
  <p:hf sldNum="0"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2883" y="3395329"/>
            <a:ext cx="13196854" cy="6051131"/>
          </a:xfrm>
        </p:spPr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2pPr>
            <a:lvl3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3pPr>
            <a:lvl4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4pPr>
            <a:lvl5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2885" y="811909"/>
            <a:ext cx="13196851" cy="2105675"/>
          </a:xfrm>
        </p:spPr>
        <p:txBody>
          <a:bodyPr/>
          <a:lstStyle>
            <a:lvl1pPr>
              <a:defRPr b="1">
                <a:solidFill>
                  <a:srgbClr val="5F4B8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7" t="28494" r="6525" b="33383"/>
          <a:stretch/>
        </p:blipFill>
        <p:spPr>
          <a:xfrm>
            <a:off x="162479" y="132024"/>
            <a:ext cx="2861281" cy="1026733"/>
          </a:xfrm>
          <a:prstGeom prst="rect">
            <a:avLst/>
          </a:prstGeom>
        </p:spPr>
      </p:pic>
      <p:sp>
        <p:nvSpPr>
          <p:cNvPr id="9" name="Frame 8"/>
          <p:cNvSpPr/>
          <p:nvPr userDrawn="1"/>
        </p:nvSpPr>
        <p:spPr>
          <a:xfrm>
            <a:off x="0" y="0"/>
            <a:ext cx="19010313" cy="10693400"/>
          </a:xfrm>
          <a:prstGeom prst="frame">
            <a:avLst>
              <a:gd name="adj1" fmla="val 151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48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4086446" y="9867836"/>
            <a:ext cx="14441989" cy="515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374" b="1">
                <a:solidFill>
                  <a:srgbClr val="878889"/>
                </a:solidFill>
                <a:latin typeface="+mj-lt"/>
                <a:ea typeface="Cambria" panose="02040503050406030204" pitchFamily="18" charset="0"/>
              </a:rPr>
              <a:t>This project has received funding from the European Union’s Horizon 2020 research  and innovation </a:t>
            </a:r>
            <a:r>
              <a:rPr lang="en-US" sz="1374" b="1" err="1">
                <a:solidFill>
                  <a:srgbClr val="878889"/>
                </a:solidFill>
                <a:latin typeface="+mj-lt"/>
                <a:ea typeface="Cambria" panose="02040503050406030204" pitchFamily="18" charset="0"/>
              </a:rPr>
              <a:t>programme</a:t>
            </a:r>
            <a:r>
              <a:rPr lang="en-US" sz="1374" b="1">
                <a:solidFill>
                  <a:srgbClr val="878889"/>
                </a:solidFill>
                <a:latin typeface="+mj-lt"/>
                <a:ea typeface="Cambria" panose="02040503050406030204" pitchFamily="18" charset="0"/>
              </a:rPr>
              <a:t> under Grant Agreement No. 864242 Topic: LC-SC3-SCC-1-2018-2019-2020: Smart Cities and Communities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54A309CB-59E9-B243-88A5-399B0D2EDF71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67" y="9827540"/>
            <a:ext cx="1138360" cy="61617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68097" y="9556464"/>
            <a:ext cx="1450145" cy="93847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48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4"/>
          <a:srcRect l="60425" t="14786"/>
          <a:stretch/>
        </p:blipFill>
        <p:spPr>
          <a:xfrm>
            <a:off x="1458395" y="9651826"/>
            <a:ext cx="2243660" cy="747746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1573618" y="9754937"/>
            <a:ext cx="16815207" cy="702247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48"/>
          </a:p>
        </p:txBody>
      </p:sp>
    </p:spTree>
    <p:extLst>
      <p:ext uri="{BB962C8B-B14F-4D97-AF65-F5344CB8AC3E}">
        <p14:creationId xmlns:p14="http://schemas.microsoft.com/office/powerpoint/2010/main" val="3474799442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50515" y="2393644"/>
            <a:ext cx="8399523" cy="997555"/>
          </a:xfrm>
        </p:spPr>
        <p:txBody>
          <a:bodyPr anchor="b"/>
          <a:lstStyle>
            <a:lvl1pPr marL="0" indent="0">
              <a:buNone/>
              <a:defRPr sz="3901" b="1"/>
            </a:lvl1pPr>
            <a:lvl2pPr marL="737542" indent="0">
              <a:buNone/>
              <a:defRPr sz="3200" b="1"/>
            </a:lvl2pPr>
            <a:lvl3pPr marL="1475085" indent="0">
              <a:buNone/>
              <a:defRPr sz="2900" b="1"/>
            </a:lvl3pPr>
            <a:lvl4pPr marL="2212628" indent="0">
              <a:buNone/>
              <a:defRPr sz="2600" b="1"/>
            </a:lvl4pPr>
            <a:lvl5pPr marL="2950172" indent="0">
              <a:buNone/>
              <a:defRPr sz="2600" b="1"/>
            </a:lvl5pPr>
            <a:lvl6pPr marL="3687714" indent="0">
              <a:buNone/>
              <a:defRPr sz="2600" b="1"/>
            </a:lvl6pPr>
            <a:lvl7pPr marL="4425258" indent="0">
              <a:buNone/>
              <a:defRPr sz="2600" b="1"/>
            </a:lvl7pPr>
            <a:lvl8pPr marL="5162800" indent="0">
              <a:buNone/>
              <a:defRPr sz="2600" b="1"/>
            </a:lvl8pPr>
            <a:lvl9pPr marL="5900344" indent="0">
              <a:buNone/>
              <a:defRPr sz="2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950515" y="3391194"/>
            <a:ext cx="8399523" cy="6161082"/>
          </a:xfrm>
        </p:spPr>
        <p:txBody>
          <a:bodyPr/>
          <a:lstStyle>
            <a:lvl1pPr>
              <a:defRPr sz="3901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9656981" y="2393644"/>
            <a:ext cx="8402822" cy="997555"/>
          </a:xfrm>
        </p:spPr>
        <p:txBody>
          <a:bodyPr anchor="b"/>
          <a:lstStyle>
            <a:lvl1pPr marL="0" indent="0">
              <a:buNone/>
              <a:defRPr sz="3901" b="1"/>
            </a:lvl1pPr>
            <a:lvl2pPr marL="737542" indent="0">
              <a:buNone/>
              <a:defRPr sz="3200" b="1"/>
            </a:lvl2pPr>
            <a:lvl3pPr marL="1475085" indent="0">
              <a:buNone/>
              <a:defRPr sz="2900" b="1"/>
            </a:lvl3pPr>
            <a:lvl4pPr marL="2212628" indent="0">
              <a:buNone/>
              <a:defRPr sz="2600" b="1"/>
            </a:lvl4pPr>
            <a:lvl5pPr marL="2950172" indent="0">
              <a:buNone/>
              <a:defRPr sz="2600" b="1"/>
            </a:lvl5pPr>
            <a:lvl6pPr marL="3687714" indent="0">
              <a:buNone/>
              <a:defRPr sz="2600" b="1"/>
            </a:lvl6pPr>
            <a:lvl7pPr marL="4425258" indent="0">
              <a:buNone/>
              <a:defRPr sz="2600" b="1"/>
            </a:lvl7pPr>
            <a:lvl8pPr marL="5162800" indent="0">
              <a:buNone/>
              <a:defRPr sz="2600" b="1"/>
            </a:lvl8pPr>
            <a:lvl9pPr marL="5900344" indent="0">
              <a:buNone/>
              <a:defRPr sz="2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9656981" y="3391194"/>
            <a:ext cx="8402822" cy="6161082"/>
          </a:xfrm>
        </p:spPr>
        <p:txBody>
          <a:bodyPr/>
          <a:lstStyle>
            <a:lvl1pPr>
              <a:defRPr sz="3901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47E0E-B8DC-490E-8773-C6C1CEFDE004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2860-EB0E-403E-8777-EC1DD4B2969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3391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771" y="3192708"/>
            <a:ext cx="13196855" cy="2848113"/>
          </a:xfrm>
        </p:spPr>
        <p:txBody>
          <a:bodyPr anchor="b"/>
          <a:lstStyle>
            <a:lvl1pPr algn="l">
              <a:defRPr sz="6109" b="1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1771" y="6040817"/>
            <a:ext cx="13196855" cy="1341587"/>
          </a:xfrm>
        </p:spPr>
        <p:txBody>
          <a:bodyPr anchor="t"/>
          <a:lstStyle>
            <a:lvl1pPr marL="0" indent="0" algn="l">
              <a:buNone/>
              <a:defRPr sz="3054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98124" indent="0">
              <a:buNone/>
              <a:defRPr sz="2748">
                <a:solidFill>
                  <a:schemeClr val="tx1">
                    <a:tint val="75000"/>
                  </a:schemeClr>
                </a:solidFill>
              </a:defRPr>
            </a:lvl2pPr>
            <a:lvl3pPr marL="1396247" indent="0">
              <a:buNone/>
              <a:defRPr sz="2443">
                <a:solidFill>
                  <a:schemeClr val="tx1">
                    <a:tint val="75000"/>
                  </a:schemeClr>
                </a:solidFill>
              </a:defRPr>
            </a:lvl3pPr>
            <a:lvl4pPr marL="2094371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4pPr>
            <a:lvl5pPr marL="2792495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5pPr>
            <a:lvl6pPr marL="3490618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6pPr>
            <a:lvl7pPr marL="4188741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7pPr>
            <a:lvl8pPr marL="4886866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8pPr>
            <a:lvl9pPr marL="5584989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40296" y="7812000"/>
            <a:ext cx="1820733" cy="569325"/>
          </a:xfrm>
        </p:spPr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1771" y="7812000"/>
            <a:ext cx="9611129" cy="5693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7" t="28494" r="6525" b="33383"/>
          <a:stretch/>
        </p:blipFill>
        <p:spPr>
          <a:xfrm>
            <a:off x="162479" y="132024"/>
            <a:ext cx="2861281" cy="1026733"/>
          </a:xfrm>
          <a:prstGeom prst="rect">
            <a:avLst/>
          </a:prstGeom>
        </p:spPr>
      </p:pic>
      <p:sp>
        <p:nvSpPr>
          <p:cNvPr id="12" name="Frame 11"/>
          <p:cNvSpPr/>
          <p:nvPr userDrawn="1"/>
        </p:nvSpPr>
        <p:spPr>
          <a:xfrm>
            <a:off x="0" y="0"/>
            <a:ext cx="19010313" cy="10693400"/>
          </a:xfrm>
          <a:prstGeom prst="frame">
            <a:avLst>
              <a:gd name="adj1" fmla="val 151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48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4086446" y="9867836"/>
            <a:ext cx="14441989" cy="515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374" b="1">
                <a:solidFill>
                  <a:srgbClr val="878889"/>
                </a:solidFill>
                <a:latin typeface="+mj-lt"/>
                <a:ea typeface="Cambria" panose="02040503050406030204" pitchFamily="18" charset="0"/>
              </a:rPr>
              <a:t>This project has received funding from the European Union’s Horizon 2020 research  and innovation </a:t>
            </a:r>
            <a:r>
              <a:rPr lang="en-US" sz="1374" b="1" err="1">
                <a:solidFill>
                  <a:srgbClr val="878889"/>
                </a:solidFill>
                <a:latin typeface="+mj-lt"/>
                <a:ea typeface="Cambria" panose="02040503050406030204" pitchFamily="18" charset="0"/>
              </a:rPr>
              <a:t>programme</a:t>
            </a:r>
            <a:r>
              <a:rPr lang="en-US" sz="1374" b="1">
                <a:solidFill>
                  <a:srgbClr val="878889"/>
                </a:solidFill>
                <a:latin typeface="+mj-lt"/>
                <a:ea typeface="Cambria" panose="02040503050406030204" pitchFamily="18" charset="0"/>
              </a:rPr>
              <a:t> under Grant Agreement No. 864242 Topic: LC-SC3-SCC-1-2018-2019-2020: Smart Cities and Communities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54A309CB-59E9-B243-88A5-399B0D2EDF71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67" y="9827540"/>
            <a:ext cx="1138360" cy="61617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68097" y="9556464"/>
            <a:ext cx="1450145" cy="93847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48" b="1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4"/>
          <a:srcRect l="60425" t="14786"/>
          <a:stretch/>
        </p:blipFill>
        <p:spPr>
          <a:xfrm>
            <a:off x="1458395" y="9651826"/>
            <a:ext cx="2243660" cy="747746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1573618" y="9754937"/>
            <a:ext cx="16815207" cy="702247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48" b="1"/>
          </a:p>
        </p:txBody>
      </p:sp>
    </p:spTree>
    <p:extLst>
      <p:ext uri="{BB962C8B-B14F-4D97-AF65-F5344CB8AC3E}">
        <p14:creationId xmlns:p14="http://schemas.microsoft.com/office/powerpoint/2010/main" val="3575744372"/>
      </p:ext>
    </p:extLst>
  </p:cSld>
  <p:clrMapOvr>
    <a:masterClrMapping/>
  </p:clrMapOvr>
  <p:hf sldNum="0"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7" t="28494" r="6525" b="33383"/>
          <a:stretch/>
        </p:blipFill>
        <p:spPr>
          <a:xfrm>
            <a:off x="162479" y="132024"/>
            <a:ext cx="2861281" cy="1026733"/>
          </a:xfrm>
          <a:prstGeom prst="rect">
            <a:avLst/>
          </a:prstGeom>
        </p:spPr>
      </p:pic>
      <p:sp>
        <p:nvSpPr>
          <p:cNvPr id="11" name="Frame 10"/>
          <p:cNvSpPr/>
          <p:nvPr userDrawn="1"/>
        </p:nvSpPr>
        <p:spPr>
          <a:xfrm>
            <a:off x="0" y="0"/>
            <a:ext cx="19010313" cy="10693400"/>
          </a:xfrm>
          <a:prstGeom prst="frame">
            <a:avLst>
              <a:gd name="adj1" fmla="val 151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48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7357" y="950524"/>
            <a:ext cx="13196854" cy="20594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7357" y="3368919"/>
            <a:ext cx="6420156" cy="5699599"/>
          </a:xfrm>
        </p:spPr>
        <p:txBody>
          <a:bodyPr>
            <a:normAutofit/>
          </a:bodyPr>
          <a:lstStyle>
            <a:lvl1pPr>
              <a:defRPr sz="2748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>
              <a:defRPr sz="2443">
                <a:latin typeface="Cambria" panose="02040503050406030204" pitchFamily="18" charset="0"/>
                <a:ea typeface="Cambria" panose="02040503050406030204" pitchFamily="18" charset="0"/>
              </a:defRPr>
            </a:lvl2pPr>
            <a:lvl3pPr>
              <a:defRPr sz="2138">
                <a:latin typeface="Cambria" panose="02040503050406030204" pitchFamily="18" charset="0"/>
                <a:ea typeface="Cambria" panose="02040503050406030204" pitchFamily="18" charset="0"/>
              </a:defRPr>
            </a:lvl3pPr>
            <a:lvl4pPr>
              <a:defRPr sz="1832">
                <a:latin typeface="Cambria" panose="02040503050406030204" pitchFamily="18" charset="0"/>
                <a:ea typeface="Cambria" panose="02040503050406030204" pitchFamily="18" charset="0"/>
              </a:defRPr>
            </a:lvl4pPr>
            <a:lvl5pPr>
              <a:defRPr sz="1832">
                <a:latin typeface="Cambria" panose="02040503050406030204" pitchFamily="18" charset="0"/>
                <a:ea typeface="Cambria" panose="02040503050406030204" pitchFamily="18" charset="0"/>
              </a:defRPr>
            </a:lvl5pPr>
            <a:lvl6pPr>
              <a:defRPr sz="1832"/>
            </a:lvl6pPr>
            <a:lvl7pPr>
              <a:defRPr sz="1832"/>
            </a:lvl7pPr>
            <a:lvl8pPr>
              <a:defRPr sz="1832"/>
            </a:lvl8pPr>
            <a:lvl9pPr>
              <a:defRPr sz="1832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44051" y="3368921"/>
            <a:ext cx="6420160" cy="5699598"/>
          </a:xfrm>
        </p:spPr>
        <p:txBody>
          <a:bodyPr>
            <a:normAutofit/>
          </a:bodyPr>
          <a:lstStyle>
            <a:lvl1pPr>
              <a:defRPr sz="2748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>
              <a:defRPr sz="2443">
                <a:latin typeface="Cambria" panose="02040503050406030204" pitchFamily="18" charset="0"/>
                <a:ea typeface="Cambria" panose="02040503050406030204" pitchFamily="18" charset="0"/>
              </a:defRPr>
            </a:lvl2pPr>
            <a:lvl3pPr>
              <a:defRPr sz="2138">
                <a:latin typeface="Cambria" panose="02040503050406030204" pitchFamily="18" charset="0"/>
                <a:ea typeface="Cambria" panose="02040503050406030204" pitchFamily="18" charset="0"/>
              </a:defRPr>
            </a:lvl3pPr>
            <a:lvl4pPr>
              <a:defRPr sz="1832">
                <a:latin typeface="Cambria" panose="02040503050406030204" pitchFamily="18" charset="0"/>
                <a:ea typeface="Cambria" panose="02040503050406030204" pitchFamily="18" charset="0"/>
              </a:defRPr>
            </a:lvl4pPr>
            <a:lvl5pPr>
              <a:defRPr sz="1832">
                <a:latin typeface="Cambria" panose="02040503050406030204" pitchFamily="18" charset="0"/>
                <a:ea typeface="Cambria" panose="02040503050406030204" pitchFamily="18" charset="0"/>
              </a:defRPr>
            </a:lvl5pPr>
            <a:lvl6pPr>
              <a:defRPr sz="1832"/>
            </a:lvl6pPr>
            <a:lvl7pPr>
              <a:defRPr sz="1832"/>
            </a:lvl7pPr>
            <a:lvl8pPr>
              <a:defRPr sz="1832"/>
            </a:lvl8pPr>
            <a:lvl9pPr>
              <a:defRPr sz="1832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</a:t>
            </a:r>
            <a:r>
              <a:rPr lang="en-US" err="1"/>
              <a:t>leve</a:t>
            </a:r>
            <a:r>
              <a:rPr lang="et-EE"/>
              <a:t>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4129" y="9152963"/>
            <a:ext cx="1858861" cy="569325"/>
          </a:xfrm>
        </p:spPr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67358" y="9152963"/>
            <a:ext cx="9611129" cy="5693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en-GB"/>
          </a:p>
        </p:txBody>
      </p:sp>
      <p:sp>
        <p:nvSpPr>
          <p:cNvPr id="13" name="TextBox 12"/>
          <p:cNvSpPr txBox="1"/>
          <p:nvPr userDrawn="1"/>
        </p:nvSpPr>
        <p:spPr>
          <a:xfrm>
            <a:off x="4086446" y="9867836"/>
            <a:ext cx="14441989" cy="515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374" b="1">
                <a:solidFill>
                  <a:srgbClr val="878889"/>
                </a:solidFill>
                <a:latin typeface="+mj-lt"/>
                <a:ea typeface="Cambria" panose="02040503050406030204" pitchFamily="18" charset="0"/>
              </a:rPr>
              <a:t>This project has received funding from the European Union’s Horizon 2020 research  and innovation </a:t>
            </a:r>
            <a:r>
              <a:rPr lang="en-US" sz="1374" b="1" err="1">
                <a:solidFill>
                  <a:srgbClr val="878889"/>
                </a:solidFill>
                <a:latin typeface="+mj-lt"/>
                <a:ea typeface="Cambria" panose="02040503050406030204" pitchFamily="18" charset="0"/>
              </a:rPr>
              <a:t>programme</a:t>
            </a:r>
            <a:r>
              <a:rPr lang="en-US" sz="1374" b="1">
                <a:solidFill>
                  <a:srgbClr val="878889"/>
                </a:solidFill>
                <a:latin typeface="+mj-lt"/>
                <a:ea typeface="Cambria" panose="02040503050406030204" pitchFamily="18" charset="0"/>
              </a:rPr>
              <a:t> under Grant Agreement No. 864242 Topic: LC-SC3-SCC-1-2018-2019-2020: Smart Cities and Communities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54A309CB-59E9-B243-88A5-399B0D2EDF71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67" y="9827540"/>
            <a:ext cx="1138360" cy="61617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68097" y="9556464"/>
            <a:ext cx="1450145" cy="93847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48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4"/>
          <a:srcRect l="60425" t="14786"/>
          <a:stretch/>
        </p:blipFill>
        <p:spPr>
          <a:xfrm>
            <a:off x="1458395" y="9651826"/>
            <a:ext cx="2243660" cy="747746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1573618" y="9754937"/>
            <a:ext cx="16815207" cy="702247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48"/>
          </a:p>
        </p:txBody>
      </p:sp>
    </p:spTree>
    <p:extLst>
      <p:ext uri="{BB962C8B-B14F-4D97-AF65-F5344CB8AC3E}">
        <p14:creationId xmlns:p14="http://schemas.microsoft.com/office/powerpoint/2010/main" val="4287034315"/>
      </p:ext>
    </p:extLst>
  </p:cSld>
  <p:clrMapOvr>
    <a:masterClrMapping/>
  </p:clrMapOvr>
  <p:hf sldNum="0"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with instruction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4">
            <a:extLst>
              <a:ext uri="{FF2B5EF4-FFF2-40B4-BE49-F238E27FC236}">
                <a16:creationId xmlns:a16="http://schemas.microsoft.com/office/drawing/2014/main" id="{334759D9-C54E-7F49-AB73-CF8ADE42A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942" y="2306846"/>
            <a:ext cx="15468441" cy="1176620"/>
          </a:xfrm>
        </p:spPr>
        <p:txBody>
          <a:bodyPr/>
          <a:lstStyle/>
          <a:p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DAF002-587D-D645-BE73-8F076EE6F371}"/>
              </a:ext>
            </a:extLst>
          </p:cNvPr>
          <p:cNvSpPr/>
          <p:nvPr userDrawn="1"/>
        </p:nvSpPr>
        <p:spPr>
          <a:xfrm>
            <a:off x="1796653" y="3990537"/>
            <a:ext cx="4657936" cy="1079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38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PULL OUT QUOTE</a:t>
            </a:r>
            <a:endParaRPr lang="es-ES" sz="2138" b="1" i="1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k-SK" sz="2138" i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VESTIBULUM EST DOLOR, LUCTUS AC LACUS UT</a:t>
            </a:r>
            <a:r>
              <a:rPr lang="es-ES" sz="2138" i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138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Ľavá zložená zátvorka 3">
            <a:extLst>
              <a:ext uri="{FF2B5EF4-FFF2-40B4-BE49-F238E27FC236}">
                <a16:creationId xmlns:a16="http://schemas.microsoft.com/office/drawing/2014/main" id="{178A350B-D776-EA4D-8405-B29BBA481255}"/>
              </a:ext>
            </a:extLst>
          </p:cNvPr>
          <p:cNvSpPr>
            <a:spLocks/>
          </p:cNvSpPr>
          <p:nvPr userDrawn="1"/>
        </p:nvSpPr>
        <p:spPr>
          <a:xfrm>
            <a:off x="1499315" y="3859642"/>
            <a:ext cx="297340" cy="1425787"/>
          </a:xfrm>
          <a:prstGeom prst="leftBrace">
            <a:avLst/>
          </a:prstGeom>
          <a:noFill/>
          <a:ln w="38100" cap="flat" cmpd="sng" algn="ctr">
            <a:solidFill>
              <a:srgbClr val="5F4B8B"/>
            </a:solidFill>
            <a:prstDash val="solid"/>
            <a:miter lim="800000"/>
          </a:ln>
          <a:effectLst/>
        </p:spPr>
        <p:txBody>
          <a:bodyPr rot="0" spcFirstLastPara="0" vert="horz" wrap="square" lIns="139622" tIns="69811" rIns="139622" bIns="6981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748"/>
          </a:p>
        </p:txBody>
      </p:sp>
      <p:sp>
        <p:nvSpPr>
          <p:cNvPr id="11" name="Pravá zložená zátvorka 5">
            <a:extLst>
              <a:ext uri="{FF2B5EF4-FFF2-40B4-BE49-F238E27FC236}">
                <a16:creationId xmlns:a16="http://schemas.microsoft.com/office/drawing/2014/main" id="{89E05D4A-3991-F94D-A0F9-F49CFD997A88}"/>
              </a:ext>
            </a:extLst>
          </p:cNvPr>
          <p:cNvSpPr>
            <a:spLocks/>
          </p:cNvSpPr>
          <p:nvPr userDrawn="1"/>
        </p:nvSpPr>
        <p:spPr>
          <a:xfrm>
            <a:off x="5503775" y="3859642"/>
            <a:ext cx="297340" cy="1425787"/>
          </a:xfrm>
          <a:prstGeom prst="rightBrace">
            <a:avLst/>
          </a:prstGeom>
          <a:noFill/>
          <a:ln w="38100" cap="flat" cmpd="sng" algn="ctr">
            <a:solidFill>
              <a:srgbClr val="5F4B8B"/>
            </a:solidFill>
            <a:prstDash val="solid"/>
            <a:miter lim="800000"/>
          </a:ln>
          <a:effectLst/>
        </p:spPr>
        <p:txBody>
          <a:bodyPr rot="0" spcFirstLastPara="0" vert="horz" wrap="square" lIns="139622" tIns="69811" rIns="139622" bIns="6981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748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F8E25E-68EF-184C-9CBE-F86FDB67A281}"/>
              </a:ext>
            </a:extLst>
          </p:cNvPr>
          <p:cNvSpPr/>
          <p:nvPr userDrawn="1"/>
        </p:nvSpPr>
        <p:spPr>
          <a:xfrm>
            <a:off x="7543347" y="3768747"/>
            <a:ext cx="3040146" cy="16075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138">
                <a:solidFill>
                  <a:srgbClr val="5F4B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Orange Box</a:t>
            </a:r>
            <a:endParaRPr lang="en-US" sz="2138">
              <a:solidFill>
                <a:srgbClr val="5F4B8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31D73E-E1E7-3C45-B2F1-EACFBFEA9229}"/>
              </a:ext>
            </a:extLst>
          </p:cNvPr>
          <p:cNvCxnSpPr>
            <a:cxnSpLocks/>
          </p:cNvCxnSpPr>
          <p:nvPr userDrawn="1"/>
        </p:nvCxnSpPr>
        <p:spPr>
          <a:xfrm flipH="1">
            <a:off x="11426394" y="4585120"/>
            <a:ext cx="3273578" cy="1205"/>
          </a:xfrm>
          <a:prstGeom prst="line">
            <a:avLst/>
          </a:prstGeom>
          <a:ln w="254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33">
            <a:extLst>
              <a:ext uri="{FF2B5EF4-FFF2-40B4-BE49-F238E27FC236}">
                <a16:creationId xmlns:a16="http://schemas.microsoft.com/office/drawing/2014/main" id="{B55677FA-0B31-5C4A-9F07-28167D80B2CD}"/>
              </a:ext>
            </a:extLst>
          </p:cNvPr>
          <p:cNvSpPr txBox="1"/>
          <p:nvPr userDrawn="1"/>
        </p:nvSpPr>
        <p:spPr>
          <a:xfrm>
            <a:off x="2867601" y="7200311"/>
            <a:ext cx="640753" cy="65633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3665">
                <a:solidFill>
                  <a:srgbClr val="5F4B8B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List</a:t>
            </a:r>
          </a:p>
        </p:txBody>
      </p:sp>
      <p:sp>
        <p:nvSpPr>
          <p:cNvPr id="16" name="Oval 30">
            <a:extLst>
              <a:ext uri="{FF2B5EF4-FFF2-40B4-BE49-F238E27FC236}">
                <a16:creationId xmlns:a16="http://schemas.microsoft.com/office/drawing/2014/main" id="{CC2C076E-D511-6F4F-B6E0-29A3BE273098}"/>
              </a:ext>
            </a:extLst>
          </p:cNvPr>
          <p:cNvSpPr/>
          <p:nvPr userDrawn="1"/>
        </p:nvSpPr>
        <p:spPr>
          <a:xfrm>
            <a:off x="1023426" y="6045237"/>
            <a:ext cx="1546465" cy="1309115"/>
          </a:xfrm>
          <a:prstGeom prst="ellips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8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01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2725319" y="6235129"/>
            <a:ext cx="6990469" cy="844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sk-SK" sz="2443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 charset="0"/>
              </a:rPr>
              <a:t>Lorem ipsum dolor sit amet, consectetur adipiscing elit.</a:t>
            </a:r>
            <a:endParaRPr lang="en-US" sz="2443">
              <a:solidFill>
                <a:schemeClr val="tx1">
                  <a:lumMod val="50000"/>
                  <a:lumOff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Verdana" charset="0"/>
            </a:endParaRPr>
          </a:p>
        </p:txBody>
      </p:sp>
      <p:sp>
        <p:nvSpPr>
          <p:cNvPr id="18" name="Oval 30">
            <a:extLst>
              <a:ext uri="{FF2B5EF4-FFF2-40B4-BE49-F238E27FC236}">
                <a16:creationId xmlns:a16="http://schemas.microsoft.com/office/drawing/2014/main" id="{CC2C076E-D511-6F4F-B6E0-29A3BE273098}"/>
              </a:ext>
            </a:extLst>
          </p:cNvPr>
          <p:cNvSpPr/>
          <p:nvPr userDrawn="1"/>
        </p:nvSpPr>
        <p:spPr>
          <a:xfrm>
            <a:off x="1023426" y="7786020"/>
            <a:ext cx="1546465" cy="1309115"/>
          </a:xfrm>
          <a:prstGeom prst="ellips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8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01</a:t>
            </a:r>
          </a:p>
        </p:txBody>
      </p:sp>
      <p:sp>
        <p:nvSpPr>
          <p:cNvPr id="19" name="TextBox 33">
            <a:extLst>
              <a:ext uri="{FF2B5EF4-FFF2-40B4-BE49-F238E27FC236}">
                <a16:creationId xmlns:a16="http://schemas.microsoft.com/office/drawing/2014/main" id="{B55677FA-0B31-5C4A-9F07-28167D80B2CD}"/>
              </a:ext>
            </a:extLst>
          </p:cNvPr>
          <p:cNvSpPr txBox="1"/>
          <p:nvPr userDrawn="1"/>
        </p:nvSpPr>
        <p:spPr>
          <a:xfrm>
            <a:off x="2867601" y="5543657"/>
            <a:ext cx="640753" cy="65633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3665">
                <a:solidFill>
                  <a:srgbClr val="5F4B8B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List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2725318" y="7991054"/>
            <a:ext cx="6990469" cy="844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sk-SK" sz="2443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 charset="0"/>
              </a:rPr>
              <a:t>Lorem ipsum dolor sit amet, consectetur adipiscing elit.</a:t>
            </a:r>
            <a:endParaRPr lang="en-US" sz="2443">
              <a:solidFill>
                <a:schemeClr val="tx1">
                  <a:lumMod val="50000"/>
                  <a:lumOff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Verdana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0844F7-9DC0-B849-8500-A6FB19FA6E75}"/>
              </a:ext>
            </a:extLst>
          </p:cNvPr>
          <p:cNvSpPr/>
          <p:nvPr userDrawn="1"/>
        </p:nvSpPr>
        <p:spPr>
          <a:xfrm>
            <a:off x="9736681" y="5941692"/>
            <a:ext cx="3040146" cy="1607568"/>
          </a:xfrm>
          <a:prstGeom prst="rect">
            <a:avLst/>
          </a:prstGeom>
          <a:solidFill>
            <a:srgbClr val="5F4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138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 box</a:t>
            </a:r>
            <a:endParaRPr lang="en-US" sz="2138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Straight Connector 16">
            <a:extLst>
              <a:ext uri="{FF2B5EF4-FFF2-40B4-BE49-F238E27FC236}">
                <a16:creationId xmlns:a16="http://schemas.microsoft.com/office/drawing/2014/main" id="{C974B6FC-B04E-584C-B674-B6EDB54CC605}"/>
              </a:ext>
            </a:extLst>
          </p:cNvPr>
          <p:cNvCxnSpPr>
            <a:cxnSpLocks/>
          </p:cNvCxnSpPr>
          <p:nvPr userDrawn="1"/>
        </p:nvCxnSpPr>
        <p:spPr>
          <a:xfrm flipH="1">
            <a:off x="13183583" y="6690407"/>
            <a:ext cx="2349204" cy="0"/>
          </a:xfrm>
          <a:prstGeom prst="line">
            <a:avLst/>
          </a:prstGeom>
          <a:ln w="25400">
            <a:solidFill>
              <a:srgbClr val="5F4B8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7" t="28494" r="6525" b="33383"/>
          <a:stretch/>
        </p:blipFill>
        <p:spPr>
          <a:xfrm>
            <a:off x="162479" y="132024"/>
            <a:ext cx="2861281" cy="1026733"/>
          </a:xfrm>
          <a:prstGeom prst="rect">
            <a:avLst/>
          </a:prstGeom>
        </p:spPr>
      </p:pic>
      <p:sp>
        <p:nvSpPr>
          <p:cNvPr id="24" name="Frame 23"/>
          <p:cNvSpPr/>
          <p:nvPr userDrawn="1"/>
        </p:nvSpPr>
        <p:spPr>
          <a:xfrm>
            <a:off x="0" y="0"/>
            <a:ext cx="19010313" cy="10693400"/>
          </a:xfrm>
          <a:prstGeom prst="frame">
            <a:avLst>
              <a:gd name="adj1" fmla="val 151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48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4086446" y="9867836"/>
            <a:ext cx="14441989" cy="515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374" b="1">
                <a:solidFill>
                  <a:srgbClr val="878889"/>
                </a:solidFill>
                <a:latin typeface="+mj-lt"/>
                <a:ea typeface="Cambria" panose="02040503050406030204" pitchFamily="18" charset="0"/>
              </a:rPr>
              <a:t>This project has received funding from the European Union’s Horizon 2020 research  and innovation </a:t>
            </a:r>
            <a:r>
              <a:rPr lang="en-US" sz="1374" b="1" err="1">
                <a:solidFill>
                  <a:srgbClr val="878889"/>
                </a:solidFill>
                <a:latin typeface="+mj-lt"/>
                <a:ea typeface="Cambria" panose="02040503050406030204" pitchFamily="18" charset="0"/>
              </a:rPr>
              <a:t>programme</a:t>
            </a:r>
            <a:r>
              <a:rPr lang="en-US" sz="1374" b="1">
                <a:solidFill>
                  <a:srgbClr val="878889"/>
                </a:solidFill>
                <a:latin typeface="+mj-lt"/>
                <a:ea typeface="Cambria" panose="02040503050406030204" pitchFamily="18" charset="0"/>
              </a:rPr>
              <a:t> under Grant Agreement No. 864242 Topic: LC-SC3-SCC-1-2018-2019-2020: Smart Cities and Communities</a:t>
            </a:r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54A309CB-59E9-B243-88A5-399B0D2EDF71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67" y="9827540"/>
            <a:ext cx="1138360" cy="616179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268097" y="9556464"/>
            <a:ext cx="1450145" cy="93847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48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4"/>
          <a:srcRect l="60425" t="14786"/>
          <a:stretch/>
        </p:blipFill>
        <p:spPr>
          <a:xfrm>
            <a:off x="1458395" y="9651826"/>
            <a:ext cx="2243660" cy="747746"/>
          </a:xfrm>
          <a:prstGeom prst="rect">
            <a:avLst/>
          </a:prstGeom>
        </p:spPr>
      </p:pic>
      <p:sp>
        <p:nvSpPr>
          <p:cNvPr id="30" name="Rectangle 29"/>
          <p:cNvSpPr/>
          <p:nvPr userDrawn="1"/>
        </p:nvSpPr>
        <p:spPr>
          <a:xfrm>
            <a:off x="1573618" y="9754937"/>
            <a:ext cx="16815207" cy="702247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48"/>
          </a:p>
        </p:txBody>
      </p:sp>
    </p:spTree>
    <p:extLst>
      <p:ext uri="{BB962C8B-B14F-4D97-AF65-F5344CB8AC3E}">
        <p14:creationId xmlns:p14="http://schemas.microsoft.com/office/powerpoint/2010/main" val="2359276064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 with instruction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1609942A-3136-954E-A5F7-716E2370F72C}"/>
              </a:ext>
            </a:extLst>
          </p:cNvPr>
          <p:cNvSpPr txBox="1"/>
          <p:nvPr userDrawn="1"/>
        </p:nvSpPr>
        <p:spPr>
          <a:xfrm>
            <a:off x="5132876" y="9707561"/>
            <a:ext cx="13116813" cy="656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This project has received funding from the European Union’s Horizon 2020 research </a:t>
            </a:r>
            <a:b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and innovation </a:t>
            </a:r>
            <a:r>
              <a:rPr lang="en-US" sz="1222" b="1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programme</a:t>
            </a:r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under Grant Agreement No. 864242</a:t>
            </a:r>
          </a:p>
          <a:p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Topic: LC-SC3-SCC-1-2018-2019-2020: Smart Cities and Communities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BA3613D5-9930-2A40-954F-8EF0C1C081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425" t="14786"/>
          <a:stretch/>
        </p:blipFill>
        <p:spPr>
          <a:xfrm>
            <a:off x="2574843" y="9647708"/>
            <a:ext cx="2243660" cy="616179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E455AD3-21B3-0243-B353-5A588F448723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53" y="9647703"/>
            <a:ext cx="1307490" cy="707726"/>
          </a:xfrm>
          <a:prstGeom prst="rect">
            <a:avLst/>
          </a:prstGeom>
        </p:spPr>
      </p:pic>
      <p:pic>
        <p:nvPicPr>
          <p:cNvPr id="8" name="Image 9" descr="Une image contenant horloge&#10;&#10;Description générée automatiquement">
            <a:extLst>
              <a:ext uri="{FF2B5EF4-FFF2-40B4-BE49-F238E27FC236}">
                <a16:creationId xmlns:a16="http://schemas.microsoft.com/office/drawing/2014/main" id="{66947DBC-7B58-F440-9FA6-46AC6E1AEFB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29" y="-1359528"/>
            <a:ext cx="6608291" cy="5360344"/>
          </a:xfrm>
          <a:prstGeom prst="rect">
            <a:avLst/>
          </a:prstGeom>
        </p:spPr>
      </p:pic>
      <p:sp>
        <p:nvSpPr>
          <p:cNvPr id="7" name="Titre 4">
            <a:extLst>
              <a:ext uri="{FF2B5EF4-FFF2-40B4-BE49-F238E27FC236}">
                <a16:creationId xmlns:a16="http://schemas.microsoft.com/office/drawing/2014/main" id="{334759D9-C54E-7F49-AB73-CF8ADE42A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942" y="2306846"/>
            <a:ext cx="15468441" cy="1176620"/>
          </a:xfrm>
        </p:spPr>
        <p:txBody>
          <a:bodyPr/>
          <a:lstStyle/>
          <a:p>
            <a:endParaRPr lang="fr-FR"/>
          </a:p>
        </p:txBody>
      </p:sp>
      <p:graphicFrame>
        <p:nvGraphicFramePr>
          <p:cNvPr id="22" name="Content Placeholder 4">
            <a:extLst>
              <a:ext uri="{FF2B5EF4-FFF2-40B4-BE49-F238E27FC236}">
                <a16:creationId xmlns:a16="http://schemas.microsoft.com/office/drawing/2014/main" id="{02F2C441-19F8-2442-9029-4ED9BFBB3115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38084037"/>
              </p:ext>
            </p:extLst>
          </p:nvPr>
        </p:nvGraphicFramePr>
        <p:xfrm>
          <a:off x="972205" y="4246587"/>
          <a:ext cx="8705872" cy="4042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3" name="Content Placeholder 5">
            <a:extLst>
              <a:ext uri="{FF2B5EF4-FFF2-40B4-BE49-F238E27FC236}">
                <a16:creationId xmlns:a16="http://schemas.microsoft.com/office/drawing/2014/main" id="{0288F5DF-2ECA-8B4C-BA89-A648AEDB3A4A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906367888"/>
              </p:ext>
            </p:extLst>
          </p:nvPr>
        </p:nvGraphicFramePr>
        <p:xfrm>
          <a:off x="9849052" y="4246582"/>
          <a:ext cx="6116625" cy="4176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968690251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7353" y="2336712"/>
            <a:ext cx="5800769" cy="1993460"/>
          </a:xfrm>
        </p:spPr>
        <p:txBody>
          <a:bodyPr anchor="b">
            <a:normAutofit/>
          </a:bodyPr>
          <a:lstStyle>
            <a:lvl1pPr>
              <a:defRPr sz="305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4659" y="802910"/>
            <a:ext cx="7039548" cy="7557093"/>
          </a:xfrm>
        </p:spPr>
        <p:txBody>
          <a:bodyPr>
            <a:normAutofit/>
          </a:bodyPr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2pPr>
            <a:lvl3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3pPr>
            <a:lvl4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4pPr>
            <a:lvl5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7353" y="4330171"/>
            <a:ext cx="5800769" cy="4029826"/>
          </a:xfrm>
        </p:spPr>
        <p:txBody>
          <a:bodyPr>
            <a:normAutofit/>
          </a:bodyPr>
          <a:lstStyle>
            <a:lvl1pPr marL="0" indent="0">
              <a:buNone/>
              <a:defRPr sz="2138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523593" indent="0">
              <a:buNone/>
              <a:defRPr sz="1603"/>
            </a:lvl2pPr>
            <a:lvl3pPr marL="1047186" indent="0">
              <a:buNone/>
              <a:defRPr sz="1374"/>
            </a:lvl3pPr>
            <a:lvl4pPr marL="1570778" indent="0">
              <a:buNone/>
              <a:defRPr sz="1145"/>
            </a:lvl4pPr>
            <a:lvl5pPr marL="2094371" indent="0">
              <a:buNone/>
              <a:defRPr sz="1145"/>
            </a:lvl5pPr>
            <a:lvl6pPr marL="2617964" indent="0">
              <a:buNone/>
              <a:defRPr sz="1145"/>
            </a:lvl6pPr>
            <a:lvl7pPr marL="3141556" indent="0">
              <a:buNone/>
              <a:defRPr sz="1145"/>
            </a:lvl7pPr>
            <a:lvl8pPr marL="3665149" indent="0">
              <a:buNone/>
              <a:defRPr sz="1145"/>
            </a:lvl8pPr>
            <a:lvl9pPr marL="4188741" indent="0">
              <a:buNone/>
              <a:defRPr sz="114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126834" y="8592263"/>
            <a:ext cx="1678453" cy="569325"/>
          </a:xfrm>
        </p:spPr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70DDF080-5E8C-48AD-84E5-6C08B304C14E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67353" y="8592265"/>
            <a:ext cx="9611129" cy="5693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en-GB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3E455AD3-21B3-0243-B353-5A588F448723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53" y="9647703"/>
            <a:ext cx="1307490" cy="707726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2808072" y="9655054"/>
            <a:ext cx="9505157" cy="6565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This project has received funding from the European Union’s Horizon 2020 research </a:t>
            </a:r>
            <a:b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and innovation </a:t>
            </a:r>
            <a:r>
              <a:rPr lang="en-US" sz="1222" b="1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programme</a:t>
            </a:r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under Grant Agreement No. 864242</a:t>
            </a:r>
          </a:p>
          <a:p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Topic: LC-SC3-SCC-1-2018-2019-2020: Smart Cities and Communities</a:t>
            </a:r>
          </a:p>
        </p:txBody>
      </p:sp>
    </p:spTree>
    <p:extLst>
      <p:ext uri="{BB962C8B-B14F-4D97-AF65-F5344CB8AC3E}">
        <p14:creationId xmlns:p14="http://schemas.microsoft.com/office/powerpoint/2010/main" val="3548259561"/>
      </p:ext>
    </p:extLst>
  </p:cSld>
  <p:clrMapOvr>
    <a:masterClrMapping/>
  </p:clrMapOvr>
  <p:hf sldNum="0" hd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7352" y="6831221"/>
            <a:ext cx="13196854" cy="883691"/>
          </a:xfrm>
        </p:spPr>
        <p:txBody>
          <a:bodyPr anchor="b">
            <a:normAutofit/>
          </a:bodyPr>
          <a:lstStyle>
            <a:lvl1pPr algn="l">
              <a:defRPr sz="3665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67352" y="950530"/>
            <a:ext cx="13196854" cy="5540751"/>
          </a:xfrm>
        </p:spPr>
        <p:txBody>
          <a:bodyPr anchor="t">
            <a:normAutofit/>
          </a:bodyPr>
          <a:lstStyle>
            <a:lvl1pPr marL="0" indent="0" algn="ctr">
              <a:buNone/>
              <a:defRPr sz="2443"/>
            </a:lvl1pPr>
            <a:lvl2pPr marL="698124" indent="0">
              <a:buNone/>
              <a:defRPr sz="2443"/>
            </a:lvl2pPr>
            <a:lvl3pPr marL="1396247" indent="0">
              <a:buNone/>
              <a:defRPr sz="2443"/>
            </a:lvl3pPr>
            <a:lvl4pPr marL="2094371" indent="0">
              <a:buNone/>
              <a:defRPr sz="2443"/>
            </a:lvl4pPr>
            <a:lvl5pPr marL="2792495" indent="0">
              <a:buNone/>
              <a:defRPr sz="2443"/>
            </a:lvl5pPr>
            <a:lvl6pPr marL="3490618" indent="0">
              <a:buNone/>
              <a:defRPr sz="2443"/>
            </a:lvl6pPr>
            <a:lvl7pPr marL="4188741" indent="0">
              <a:buNone/>
              <a:defRPr sz="2443"/>
            </a:lvl7pPr>
            <a:lvl8pPr marL="4886866" indent="0">
              <a:buNone/>
              <a:defRPr sz="2443"/>
            </a:lvl8pPr>
            <a:lvl9pPr marL="5584989" indent="0">
              <a:buNone/>
              <a:defRPr sz="244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7352" y="7927226"/>
            <a:ext cx="13196854" cy="538384"/>
          </a:xfrm>
        </p:spPr>
        <p:txBody>
          <a:bodyPr>
            <a:normAutofit/>
          </a:bodyPr>
          <a:lstStyle>
            <a:lvl1pPr marL="0" indent="0">
              <a:buNone/>
              <a:defRPr sz="1832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698124" indent="0">
              <a:buNone/>
              <a:defRPr sz="1832"/>
            </a:lvl2pPr>
            <a:lvl3pPr marL="1396247" indent="0">
              <a:buNone/>
              <a:defRPr sz="1527"/>
            </a:lvl3pPr>
            <a:lvl4pPr marL="2094371" indent="0">
              <a:buNone/>
              <a:defRPr sz="1374"/>
            </a:lvl4pPr>
            <a:lvl5pPr marL="2792495" indent="0">
              <a:buNone/>
              <a:defRPr sz="1374"/>
            </a:lvl5pPr>
            <a:lvl6pPr marL="3490618" indent="0">
              <a:buNone/>
              <a:defRPr sz="1374"/>
            </a:lvl6pPr>
            <a:lvl7pPr marL="4188741" indent="0">
              <a:buNone/>
              <a:defRPr sz="1374"/>
            </a:lvl7pPr>
            <a:lvl8pPr marL="4886866" indent="0">
              <a:buNone/>
              <a:defRPr sz="1374"/>
            </a:lvl8pPr>
            <a:lvl9pPr marL="5584989" indent="0">
              <a:buNone/>
              <a:defRPr sz="1374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031980" y="8552967"/>
            <a:ext cx="1789115" cy="569325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67353" y="8552968"/>
            <a:ext cx="9611129" cy="5693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en-GB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3E455AD3-21B3-0243-B353-5A588F448723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53" y="9647703"/>
            <a:ext cx="1307490" cy="707726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2981971" y="9635574"/>
            <a:ext cx="9505157" cy="6565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This project has received funding from the European Union’s Horizon 2020 research </a:t>
            </a:r>
            <a:b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and innovation </a:t>
            </a:r>
            <a:r>
              <a:rPr lang="en-US" sz="1222" b="1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programme</a:t>
            </a:r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under Grant Agreement No. 864242</a:t>
            </a:r>
          </a:p>
          <a:p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Topic: LC-SC3-SCC-1-2018-2019-2020: Smart Cities and Communities</a:t>
            </a:r>
          </a:p>
        </p:txBody>
      </p:sp>
    </p:spTree>
    <p:extLst>
      <p:ext uri="{BB962C8B-B14F-4D97-AF65-F5344CB8AC3E}">
        <p14:creationId xmlns:p14="http://schemas.microsoft.com/office/powerpoint/2010/main" val="4046966995"/>
      </p:ext>
    </p:extLst>
  </p:cSld>
  <p:clrMapOvr>
    <a:masterClrMapping/>
  </p:clrMapOvr>
  <p:hf sldNum="0" hd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7357" y="950524"/>
            <a:ext cx="13196854" cy="5307095"/>
          </a:xfrm>
        </p:spPr>
        <p:txBody>
          <a:bodyPr anchor="ctr">
            <a:normAutofit/>
          </a:bodyPr>
          <a:lstStyle>
            <a:lvl1pPr algn="l">
              <a:defRPr sz="6718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7357" y="6970517"/>
            <a:ext cx="13196854" cy="1455759"/>
          </a:xfrm>
        </p:spPr>
        <p:txBody>
          <a:bodyPr anchor="ctr">
            <a:normAutofit/>
          </a:bodyPr>
          <a:lstStyle>
            <a:lvl1pPr marL="0" indent="0" algn="l">
              <a:buNone/>
              <a:defRPr sz="2748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698124" indent="0">
              <a:buNone/>
              <a:defRPr sz="2748">
                <a:solidFill>
                  <a:schemeClr val="tx1">
                    <a:tint val="75000"/>
                  </a:schemeClr>
                </a:solidFill>
              </a:defRPr>
            </a:lvl2pPr>
            <a:lvl3pPr marL="1396247" indent="0">
              <a:buNone/>
              <a:defRPr sz="2443">
                <a:solidFill>
                  <a:schemeClr val="tx1">
                    <a:tint val="75000"/>
                  </a:schemeClr>
                </a:solidFill>
              </a:defRPr>
            </a:lvl3pPr>
            <a:lvl4pPr marL="2094371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4pPr>
            <a:lvl5pPr marL="2792495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5pPr>
            <a:lvl6pPr marL="3490618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6pPr>
            <a:lvl7pPr marL="4188741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7pPr>
            <a:lvl8pPr marL="4886866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8pPr>
            <a:lvl9pPr marL="5584989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376912" y="8642788"/>
            <a:ext cx="1646835" cy="569325"/>
          </a:xfrm>
        </p:spPr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67353" y="8623121"/>
            <a:ext cx="9611129" cy="5693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en-GB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3E455AD3-21B3-0243-B353-5A588F448723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53" y="9647703"/>
            <a:ext cx="1307490" cy="70772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966161" y="9647704"/>
            <a:ext cx="9505157" cy="6565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This project has received funding from the European Union’s Horizon 2020 research </a:t>
            </a:r>
            <a:b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and innovation </a:t>
            </a:r>
            <a:r>
              <a:rPr lang="en-US" sz="1222" b="1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programme</a:t>
            </a:r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under Grant Agreement No. 864242</a:t>
            </a:r>
          </a:p>
          <a:p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Topic: LC-SC3-SCC-1-2018-2019-2020: Smart Cities and Communities</a:t>
            </a:r>
          </a:p>
        </p:txBody>
      </p:sp>
    </p:spTree>
    <p:extLst>
      <p:ext uri="{BB962C8B-B14F-4D97-AF65-F5344CB8AC3E}">
        <p14:creationId xmlns:p14="http://schemas.microsoft.com/office/powerpoint/2010/main" val="1617512051"/>
      </p:ext>
    </p:extLst>
  </p:cSld>
  <p:clrMapOvr>
    <a:masterClrMapping/>
  </p:clrMapOvr>
  <p:hf sldNum="0" hd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0984" y="950529"/>
            <a:ext cx="12624024" cy="4713017"/>
          </a:xfrm>
        </p:spPr>
        <p:txBody>
          <a:bodyPr anchor="ctr">
            <a:normAutofit/>
          </a:bodyPr>
          <a:lstStyle>
            <a:lvl1pPr algn="l">
              <a:defRPr sz="6718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89127" y="5663541"/>
            <a:ext cx="11267735" cy="59407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43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698124" indent="0">
              <a:buFontTx/>
              <a:buNone/>
              <a:defRPr/>
            </a:lvl2pPr>
            <a:lvl3pPr marL="1396247" indent="0">
              <a:buFontTx/>
              <a:buNone/>
              <a:defRPr/>
            </a:lvl3pPr>
            <a:lvl4pPr marL="2094371" indent="0">
              <a:buFontTx/>
              <a:buNone/>
              <a:defRPr/>
            </a:lvl4pPr>
            <a:lvl5pPr marL="2792495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7353" y="6970517"/>
            <a:ext cx="13196855" cy="1455759"/>
          </a:xfrm>
        </p:spPr>
        <p:txBody>
          <a:bodyPr anchor="ctr">
            <a:normAutofit/>
          </a:bodyPr>
          <a:lstStyle>
            <a:lvl1pPr marL="0" indent="0" algn="l">
              <a:buNone/>
              <a:defRPr sz="2748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698124" indent="0">
              <a:buNone/>
              <a:defRPr sz="2748">
                <a:solidFill>
                  <a:schemeClr val="tx1">
                    <a:tint val="75000"/>
                  </a:schemeClr>
                </a:solidFill>
              </a:defRPr>
            </a:lvl2pPr>
            <a:lvl3pPr marL="1396247" indent="0">
              <a:buNone/>
              <a:defRPr sz="2443">
                <a:solidFill>
                  <a:schemeClr val="tx1">
                    <a:tint val="75000"/>
                  </a:schemeClr>
                </a:solidFill>
              </a:defRPr>
            </a:lvl3pPr>
            <a:lvl4pPr marL="2094371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4pPr>
            <a:lvl5pPr marL="2792495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5pPr>
            <a:lvl6pPr marL="3490618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6pPr>
            <a:lvl7pPr marL="4188741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7pPr>
            <a:lvl8pPr marL="4886866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8pPr>
            <a:lvl9pPr marL="5584989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174260" y="8638505"/>
            <a:ext cx="2105295" cy="569325"/>
          </a:xfrm>
        </p:spPr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67353" y="8638505"/>
            <a:ext cx="9611129" cy="5693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1003555" y="1232404"/>
            <a:ext cx="950763" cy="911817"/>
          </a:xfrm>
          <a:prstGeom prst="rect">
            <a:avLst/>
          </a:prstGeom>
        </p:spPr>
        <p:txBody>
          <a:bodyPr vert="horz" lIns="139622" tIns="69811" rIns="139622" bIns="69811" rtlCol="0" anchor="ctr">
            <a:noAutofit/>
          </a:bodyPr>
          <a:lstStyle/>
          <a:p>
            <a:pPr lvl="0"/>
            <a:r>
              <a:rPr lang="en-US" sz="12216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028424" y="4500894"/>
            <a:ext cx="950763" cy="911817"/>
          </a:xfrm>
          <a:prstGeom prst="rect">
            <a:avLst/>
          </a:prstGeom>
        </p:spPr>
        <p:txBody>
          <a:bodyPr vert="horz" lIns="139622" tIns="69811" rIns="139622" bIns="69811" rtlCol="0" anchor="ctr">
            <a:noAutofit/>
          </a:bodyPr>
          <a:lstStyle/>
          <a:p>
            <a:pPr lvl="0"/>
            <a:r>
              <a:rPr lang="en-US" sz="12216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3E455AD3-21B3-0243-B353-5A588F448723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53" y="9647703"/>
            <a:ext cx="1307490" cy="70772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990501" y="9656704"/>
            <a:ext cx="9505157" cy="6565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This project has received funding from the European Union’s Horizon 2020 research </a:t>
            </a:r>
            <a:b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and innovation </a:t>
            </a:r>
            <a:r>
              <a:rPr lang="en-US" sz="1222" b="1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programme</a:t>
            </a:r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under Grant Agreement No. 864242</a:t>
            </a:r>
          </a:p>
          <a:p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Topic: LC-SC3-SCC-1-2018-2019-2020: Smart Cities and Communities</a:t>
            </a:r>
          </a:p>
        </p:txBody>
      </p:sp>
    </p:spTree>
    <p:extLst>
      <p:ext uri="{BB962C8B-B14F-4D97-AF65-F5344CB8AC3E}">
        <p14:creationId xmlns:p14="http://schemas.microsoft.com/office/powerpoint/2010/main" val="4038425246"/>
      </p:ext>
    </p:extLst>
  </p:cSld>
  <p:clrMapOvr>
    <a:masterClrMapping/>
  </p:clrMapOvr>
  <p:hf sldNum="0" hd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7353" y="3012475"/>
            <a:ext cx="13196855" cy="4046995"/>
          </a:xfrm>
        </p:spPr>
        <p:txBody>
          <a:bodyPr anchor="b">
            <a:normAutofit/>
          </a:bodyPr>
          <a:lstStyle>
            <a:lvl1pPr algn="l">
              <a:defRPr sz="6718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7353" y="7059466"/>
            <a:ext cx="13196855" cy="1431030"/>
          </a:xfrm>
        </p:spPr>
        <p:txBody>
          <a:bodyPr anchor="t">
            <a:normAutofit/>
          </a:bodyPr>
          <a:lstStyle>
            <a:lvl1pPr marL="0" indent="0" algn="l">
              <a:buNone/>
              <a:defRPr sz="2748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698124" indent="0">
              <a:buNone/>
              <a:defRPr sz="2748">
                <a:solidFill>
                  <a:schemeClr val="tx1">
                    <a:tint val="75000"/>
                  </a:schemeClr>
                </a:solidFill>
              </a:defRPr>
            </a:lvl2pPr>
            <a:lvl3pPr marL="1396247" indent="0">
              <a:buNone/>
              <a:defRPr sz="2443">
                <a:solidFill>
                  <a:schemeClr val="tx1">
                    <a:tint val="75000"/>
                  </a:schemeClr>
                </a:solidFill>
              </a:defRPr>
            </a:lvl3pPr>
            <a:lvl4pPr marL="2094371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4pPr>
            <a:lvl5pPr marL="2792495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5pPr>
            <a:lvl6pPr marL="3490618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6pPr>
            <a:lvl7pPr marL="4188741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7pPr>
            <a:lvl8pPr marL="4886866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8pPr>
            <a:lvl9pPr marL="5584989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205878" y="8850734"/>
            <a:ext cx="1884649" cy="569325"/>
          </a:xfrm>
        </p:spPr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67353" y="8784442"/>
            <a:ext cx="9611129" cy="5693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en-GB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3E455AD3-21B3-0243-B353-5A588F448723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53" y="9647703"/>
            <a:ext cx="1307490" cy="70772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3113202" y="9647702"/>
            <a:ext cx="9505157" cy="6565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This project has received funding from the European Union’s Horizon 2020 research </a:t>
            </a:r>
            <a:b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and innovation </a:t>
            </a:r>
            <a:r>
              <a:rPr lang="en-US" sz="1222" b="1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programme</a:t>
            </a:r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under Grant Agreement No. 864242</a:t>
            </a:r>
          </a:p>
          <a:p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Topic: LC-SC3-SCC-1-2018-2019-2020: Smart Cities and Communities</a:t>
            </a:r>
          </a:p>
        </p:txBody>
      </p:sp>
    </p:spTree>
    <p:extLst>
      <p:ext uri="{BB962C8B-B14F-4D97-AF65-F5344CB8AC3E}">
        <p14:creationId xmlns:p14="http://schemas.microsoft.com/office/powerpoint/2010/main" val="998550277"/>
      </p:ext>
    </p:extLst>
  </p:cSld>
  <p:clrMapOvr>
    <a:masterClrMapping/>
  </p:clrMapOvr>
  <p:hf sldNum="0" hd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348" y="950529"/>
            <a:ext cx="13183861" cy="4713017"/>
          </a:xfrm>
        </p:spPr>
        <p:txBody>
          <a:bodyPr anchor="ctr">
            <a:normAutofit/>
          </a:bodyPr>
          <a:lstStyle>
            <a:lvl1pPr algn="l">
              <a:defRPr sz="6718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67348" y="6257619"/>
            <a:ext cx="13196858" cy="80184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65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698124" indent="0">
              <a:buFontTx/>
              <a:buNone/>
              <a:defRPr/>
            </a:lvl2pPr>
            <a:lvl3pPr marL="1396247" indent="0">
              <a:buFontTx/>
              <a:buNone/>
              <a:defRPr/>
            </a:lvl3pPr>
            <a:lvl4pPr marL="2094371" indent="0">
              <a:buFontTx/>
              <a:buNone/>
              <a:defRPr/>
            </a:lvl4pPr>
            <a:lvl5pPr marL="2792495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7353" y="7059470"/>
            <a:ext cx="13196855" cy="1353961"/>
          </a:xfrm>
        </p:spPr>
        <p:txBody>
          <a:bodyPr anchor="t">
            <a:normAutofit/>
          </a:bodyPr>
          <a:lstStyle>
            <a:lvl1pPr marL="0" indent="0" algn="l">
              <a:buNone/>
              <a:defRPr sz="2748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698124" indent="0">
              <a:buNone/>
              <a:defRPr sz="2748">
                <a:solidFill>
                  <a:schemeClr val="tx1">
                    <a:tint val="75000"/>
                  </a:schemeClr>
                </a:solidFill>
              </a:defRPr>
            </a:lvl2pPr>
            <a:lvl3pPr marL="1396247" indent="0">
              <a:buNone/>
              <a:defRPr sz="2443">
                <a:solidFill>
                  <a:schemeClr val="tx1">
                    <a:tint val="75000"/>
                  </a:schemeClr>
                </a:solidFill>
              </a:defRPr>
            </a:lvl3pPr>
            <a:lvl4pPr marL="2094371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4pPr>
            <a:lvl5pPr marL="2792495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5pPr>
            <a:lvl6pPr marL="3490618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6pPr>
            <a:lvl7pPr marL="4188741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7pPr>
            <a:lvl8pPr marL="4886866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8pPr>
            <a:lvl9pPr marL="5584989" indent="0">
              <a:buNone/>
              <a:defRPr sz="2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111025" y="8588173"/>
            <a:ext cx="1899778" cy="569325"/>
          </a:xfrm>
        </p:spPr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80346" y="8588173"/>
            <a:ext cx="9611129" cy="5693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en-GB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3E455AD3-21B3-0243-B353-5A588F448723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53" y="9647703"/>
            <a:ext cx="1307490" cy="70772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3113198" y="9647704"/>
            <a:ext cx="9505157" cy="6565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This project has received funding from the European Union’s Horizon 2020 research </a:t>
            </a:r>
            <a:b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and innovation </a:t>
            </a:r>
            <a:r>
              <a:rPr lang="en-US" sz="1222" b="1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programme</a:t>
            </a:r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under Grant Agreement No. 864242</a:t>
            </a:r>
          </a:p>
          <a:p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Topic: LC-SC3-SCC-1-2018-2019-2020: Smart Cities and Communities</a:t>
            </a:r>
          </a:p>
        </p:txBody>
      </p:sp>
    </p:spTree>
    <p:extLst>
      <p:ext uri="{BB962C8B-B14F-4D97-AF65-F5344CB8AC3E}">
        <p14:creationId xmlns:p14="http://schemas.microsoft.com/office/powerpoint/2010/main" val="1730515290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47E0E-B8DC-490E-8773-C6C1CEFDE004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2860-EB0E-403E-8777-EC1DD4B2969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8478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26792" y="950532"/>
            <a:ext cx="2034944" cy="7424365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67356" y="950532"/>
            <a:ext cx="10800423" cy="7424365"/>
          </a:xfrm>
        </p:spPr>
        <p:txBody>
          <a:bodyPr vert="eaVert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125792" y="8726640"/>
            <a:ext cx="1883969" cy="5693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67353" y="8726640"/>
            <a:ext cx="9611129" cy="5693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en-GB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3E455AD3-21B3-0243-B353-5A588F448723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53" y="9647703"/>
            <a:ext cx="1307490" cy="70772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870375" y="9647704"/>
            <a:ext cx="9505157" cy="6565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This project has received funding from the European Union’s Horizon 2020 research </a:t>
            </a:r>
            <a:b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and innovation </a:t>
            </a:r>
            <a:r>
              <a:rPr lang="en-US" sz="1222" b="1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programme</a:t>
            </a:r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under Grant Agreement No. 864242</a:t>
            </a:r>
          </a:p>
          <a:p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Topic: LC-SC3-SCC-1-2018-2019-2020: Smart Cities and Communities</a:t>
            </a:r>
          </a:p>
        </p:txBody>
      </p:sp>
    </p:spTree>
    <p:extLst>
      <p:ext uri="{BB962C8B-B14F-4D97-AF65-F5344CB8AC3E}">
        <p14:creationId xmlns:p14="http://schemas.microsoft.com/office/powerpoint/2010/main" val="3035395508"/>
      </p:ext>
    </p:extLst>
  </p:cSld>
  <p:clrMapOvr>
    <a:masterClrMapping/>
  </p:clrMapOvr>
  <p:hf sldNum="0" hd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with instruction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1609942A-3136-954E-A5F7-716E2370F72C}"/>
              </a:ext>
            </a:extLst>
          </p:cNvPr>
          <p:cNvSpPr txBox="1"/>
          <p:nvPr userDrawn="1"/>
        </p:nvSpPr>
        <p:spPr>
          <a:xfrm>
            <a:off x="5132876" y="9593465"/>
            <a:ext cx="13116813" cy="656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This project has received funding from the European Union’s Horizon 2020 research </a:t>
            </a:r>
            <a:b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and innovation </a:t>
            </a:r>
            <a:r>
              <a:rPr lang="en-US" sz="1222" b="1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programme</a:t>
            </a:r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under Grant Agreement No. 864242</a:t>
            </a:r>
          </a:p>
          <a:p>
            <a:r>
              <a:rPr lang="en-US" sz="1222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Topic: LC-SC3-SCC-1-2018-2019-2020: Smart Cities and Communities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BA3613D5-9930-2A40-954F-8EF0C1C081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425" t="14786"/>
          <a:stretch/>
        </p:blipFill>
        <p:spPr>
          <a:xfrm>
            <a:off x="2574843" y="9647708"/>
            <a:ext cx="2243660" cy="616179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E455AD3-21B3-0243-B353-5A588F448723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53" y="9647703"/>
            <a:ext cx="1307490" cy="7077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7" t="28494" r="6525" b="33383"/>
          <a:stretch/>
        </p:blipFill>
        <p:spPr>
          <a:xfrm>
            <a:off x="242112" y="407260"/>
            <a:ext cx="4811056" cy="172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33583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with instruction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6" t="33177" r="67145" b="36709"/>
          <a:stretch/>
        </p:blipFill>
        <p:spPr>
          <a:xfrm>
            <a:off x="14350283" y="6270823"/>
            <a:ext cx="4627533" cy="4422578"/>
          </a:xfrm>
          <a:prstGeom prst="rect">
            <a:avLst/>
          </a:prstGeom>
        </p:spPr>
      </p:pic>
      <p:sp>
        <p:nvSpPr>
          <p:cNvPr id="24" name="Rectangle 23"/>
          <p:cNvSpPr/>
          <p:nvPr userDrawn="1"/>
        </p:nvSpPr>
        <p:spPr>
          <a:xfrm>
            <a:off x="14460155" y="5914375"/>
            <a:ext cx="4550158" cy="4779024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48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7" t="28494" r="6525" b="33383"/>
          <a:stretch/>
        </p:blipFill>
        <p:spPr>
          <a:xfrm>
            <a:off x="208653" y="132791"/>
            <a:ext cx="4811056" cy="17263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17" y="3231173"/>
            <a:ext cx="17230684" cy="6207116"/>
          </a:xfrm>
          <a:prstGeom prst="rect">
            <a:avLst/>
          </a:prstGeom>
        </p:spPr>
      </p:pic>
      <p:sp>
        <p:nvSpPr>
          <p:cNvPr id="15" name="Frame 14"/>
          <p:cNvSpPr/>
          <p:nvPr userDrawn="1"/>
        </p:nvSpPr>
        <p:spPr>
          <a:xfrm>
            <a:off x="0" y="0"/>
            <a:ext cx="19010313" cy="10693400"/>
          </a:xfrm>
          <a:prstGeom prst="frame">
            <a:avLst>
              <a:gd name="adj1" fmla="val 151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48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4086446" y="9867836"/>
            <a:ext cx="14441989" cy="515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374" b="1">
                <a:solidFill>
                  <a:srgbClr val="878889"/>
                </a:solidFill>
                <a:latin typeface="+mj-lt"/>
                <a:ea typeface="Cambria" panose="02040503050406030204" pitchFamily="18" charset="0"/>
              </a:rPr>
              <a:t>This project has received funding from the European Union’s Horizon 2020 research  and innovation </a:t>
            </a:r>
            <a:r>
              <a:rPr lang="en-US" sz="1374" b="1" err="1">
                <a:solidFill>
                  <a:srgbClr val="878889"/>
                </a:solidFill>
                <a:latin typeface="+mj-lt"/>
                <a:ea typeface="Cambria" panose="02040503050406030204" pitchFamily="18" charset="0"/>
              </a:rPr>
              <a:t>programme</a:t>
            </a:r>
            <a:r>
              <a:rPr lang="en-US" sz="1374" b="1">
                <a:solidFill>
                  <a:srgbClr val="878889"/>
                </a:solidFill>
                <a:latin typeface="+mj-lt"/>
                <a:ea typeface="Cambria" panose="02040503050406030204" pitchFamily="18" charset="0"/>
              </a:rPr>
              <a:t> under Grant Agreement No. 864242 Topic: LC-SC3-SCC-1-2018-2019-2020: Smart Cities and Communities</a:t>
            </a: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54A309CB-59E9-B243-88A5-399B0D2EDF71}"/>
              </a:ext>
            </a:extLst>
          </p:cNvPr>
          <p:cNvPicPr/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67" y="9827540"/>
            <a:ext cx="1138360" cy="616179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268097" y="9556464"/>
            <a:ext cx="1450145" cy="93847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48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6"/>
          <a:srcRect l="60425" t="14786"/>
          <a:stretch/>
        </p:blipFill>
        <p:spPr>
          <a:xfrm>
            <a:off x="1458395" y="9651826"/>
            <a:ext cx="2243660" cy="747746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1576627" y="9768345"/>
            <a:ext cx="16815207" cy="702247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48"/>
          </a:p>
        </p:txBody>
      </p:sp>
      <p:sp>
        <p:nvSpPr>
          <p:cNvPr id="2" name="Rectangle 1"/>
          <p:cNvSpPr/>
          <p:nvPr userDrawn="1"/>
        </p:nvSpPr>
        <p:spPr>
          <a:xfrm>
            <a:off x="2457902" y="2261452"/>
            <a:ext cx="2885405" cy="7502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275" b="0" i="0">
                <a:solidFill>
                  <a:srgbClr val="E45F03"/>
                </a:solidFill>
                <a:effectLst/>
                <a:latin typeface="+mj-lt"/>
              </a:rPr>
              <a:t>@SPARCSeu</a:t>
            </a:r>
            <a:endParaRPr lang="en-GB" sz="4275">
              <a:solidFill>
                <a:srgbClr val="E45F03"/>
              </a:solidFill>
              <a:latin typeface="+mj-lt"/>
            </a:endParaRPr>
          </a:p>
        </p:txBody>
      </p:sp>
      <p:pic>
        <p:nvPicPr>
          <p:cNvPr id="2050" name="Picture 2" descr="Risultati immagini per twitter logo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993" y="2276405"/>
            <a:ext cx="967288" cy="78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isultati immagini per facebook logo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64" y="2310898"/>
            <a:ext cx="886019" cy="71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268098" y="1598092"/>
            <a:ext cx="4060663" cy="5152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748" u="sng">
                <a:solidFill>
                  <a:srgbClr val="E36001"/>
                </a:solidFill>
              </a:rPr>
              <a:t>https://www.sparcs.info/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8522819" y="617053"/>
            <a:ext cx="9449907" cy="1094299"/>
          </a:xfrm>
        </p:spPr>
        <p:txBody>
          <a:bodyPr/>
          <a:lstStyle>
            <a:lvl1pPr marL="0" indent="0">
              <a:buNone/>
              <a:defRPr/>
            </a:lvl1pPr>
            <a:lvl5pPr marL="0" indent="0">
              <a:buNone/>
              <a:defRPr sz="4275" b="1" baseline="0"/>
            </a:lvl5pPr>
          </a:lstStyle>
          <a:p>
            <a:pPr lvl="4"/>
            <a:r>
              <a:rPr lang="en-GB"/>
              <a:t>Name, Organization</a:t>
            </a:r>
          </a:p>
        </p:txBody>
      </p:sp>
    </p:spTree>
    <p:extLst>
      <p:ext uri="{BB962C8B-B14F-4D97-AF65-F5344CB8AC3E}">
        <p14:creationId xmlns:p14="http://schemas.microsoft.com/office/powerpoint/2010/main" val="2944384947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-66280" y="-65506"/>
            <a:ext cx="19130063" cy="10822507"/>
          </a:xfrm>
          <a:prstGeom prst="rect">
            <a:avLst/>
          </a:prstGeom>
          <a:noFill/>
          <a:ln w="57150" cmpd="sng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308"/>
              </a:lnSpc>
            </a:pPr>
            <a:endParaRPr lang="de-DE" sz="2978" dirty="0"/>
          </a:p>
        </p:txBody>
      </p:sp>
      <p:grpSp>
        <p:nvGrpSpPr>
          <p:cNvPr id="13" name="Gruppieren 12"/>
          <p:cNvGrpSpPr/>
          <p:nvPr userDrawn="1"/>
        </p:nvGrpSpPr>
        <p:grpSpPr>
          <a:xfrm>
            <a:off x="-1272" y="-1"/>
            <a:ext cx="19010316" cy="10692683"/>
            <a:chOff x="-1" y="0"/>
            <a:chExt cx="9144001" cy="5143155"/>
          </a:xfrm>
          <a:effectLst/>
        </p:grpSpPr>
        <p:sp>
          <p:nvSpPr>
            <p:cNvPr id="6" name="Rechteck 5"/>
            <p:cNvSpPr/>
            <p:nvPr userDrawn="1"/>
          </p:nvSpPr>
          <p:spPr>
            <a:xfrm>
              <a:off x="0" y="0"/>
              <a:ext cx="9144000" cy="5143155"/>
            </a:xfrm>
            <a:prstGeom prst="rect">
              <a:avLst/>
            </a:prstGeom>
            <a:solidFill>
              <a:schemeClr val="bg2"/>
            </a:solidFill>
            <a:ln cmpd="sng">
              <a:noFill/>
              <a:prstDash val="solid"/>
            </a:ln>
            <a:effectLst>
              <a:outerShdw dir="5400000" sx="0" sy="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3307"/>
                </a:lnSpc>
              </a:pPr>
              <a:endParaRPr lang="de-DE" sz="2978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Eine Ecke des Rechtecks abrunden 7"/>
            <p:cNvSpPr/>
            <p:nvPr userDrawn="1"/>
          </p:nvSpPr>
          <p:spPr>
            <a:xfrm rot="10800000">
              <a:off x="-1" y="0"/>
              <a:ext cx="9143390" cy="3430800"/>
            </a:xfrm>
            <a:prstGeom prst="round1Rect">
              <a:avLst>
                <a:gd name="adj" fmla="val 15465"/>
              </a:avLst>
            </a:prstGeom>
            <a:solidFill>
              <a:schemeClr val="bg1"/>
            </a:solidFill>
            <a:ln cmpd="sng">
              <a:noFill/>
              <a:prstDash val="sysDot"/>
            </a:ln>
            <a:effectLst>
              <a:outerShdw dir="5400000" sx="0" sy="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3307"/>
                </a:lnSpc>
              </a:pPr>
              <a:endParaRPr lang="de-DE" sz="2978" b="1" dirty="0"/>
            </a:p>
          </p:txBody>
        </p:sp>
        <p:pic>
          <p:nvPicPr>
            <p:cNvPr id="1026" name="Picture 2" descr="D:\Leipziger Designpaket\Logo_Leipziger\Leipziger_Stadtwerke_Querformat\Bildschirm\PNG\Leip_Sw_LWeiß_quer_rgb.png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401" y="4381642"/>
              <a:ext cx="1627987" cy="482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itel 13"/>
          <p:cNvSpPr>
            <a:spLocks noGrp="1"/>
          </p:cNvSpPr>
          <p:nvPr>
            <p:ph type="title" hasCustomPrompt="1"/>
          </p:nvPr>
        </p:nvSpPr>
        <p:spPr>
          <a:xfrm>
            <a:off x="1307947" y="958009"/>
            <a:ext cx="17121056" cy="1945956"/>
          </a:xfrm>
          <a:effectLst/>
        </p:spPr>
        <p:txBody>
          <a:bodyPr anchor="b" anchorCtr="0"/>
          <a:lstStyle>
            <a:lvl1pPr marL="0" marR="0" indent="0" algn="l" defTabSz="756058" rtl="0" eaLnBrk="1" fontAlgn="auto" latinLnBrk="0" hangingPunct="1">
              <a:lnSpc>
                <a:spcPts val="579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5955" b="0"/>
            </a:lvl1pPr>
          </a:lstStyle>
          <a:p>
            <a:r>
              <a:rPr lang="de-DE" dirty="0"/>
              <a:t>Hier steht die Überschrift. (36 </a:t>
            </a:r>
            <a:r>
              <a:rPr lang="de-DE" dirty="0" err="1"/>
              <a:t>pt</a:t>
            </a:r>
            <a:r>
              <a:rPr lang="de-DE" dirty="0"/>
              <a:t>)</a:t>
            </a:r>
            <a:br>
              <a:rPr lang="de-DE" dirty="0"/>
            </a:br>
            <a:r>
              <a:rPr lang="de-DE" dirty="0"/>
              <a:t>Sie kann bei Bedarf zweizeilig sein. </a:t>
            </a:r>
          </a:p>
        </p:txBody>
      </p:sp>
      <p:sp>
        <p:nvSpPr>
          <p:cNvPr id="15" name="Textplatzhalt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1307946" y="2993783"/>
            <a:ext cx="17121056" cy="486489"/>
          </a:xfrm>
          <a:effectLst/>
        </p:spPr>
        <p:txBody>
          <a:bodyPr/>
          <a:lstStyle>
            <a:lvl1pPr>
              <a:lnSpc>
                <a:spcPts val="3970"/>
              </a:lnSpc>
              <a:defRPr sz="3639">
                <a:solidFill>
                  <a:schemeClr val="tx2"/>
                </a:solidFill>
              </a:defRPr>
            </a:lvl1pPr>
            <a:lvl2pPr>
              <a:lnSpc>
                <a:spcPts val="3970"/>
              </a:lnSpc>
              <a:defRPr sz="3639">
                <a:solidFill>
                  <a:schemeClr val="tx2"/>
                </a:solidFill>
              </a:defRPr>
            </a:lvl2pPr>
            <a:lvl3pPr>
              <a:lnSpc>
                <a:spcPts val="3970"/>
              </a:lnSpc>
              <a:defRPr sz="3639">
                <a:solidFill>
                  <a:schemeClr val="tx2"/>
                </a:solidFill>
              </a:defRPr>
            </a:lvl3pPr>
            <a:lvl4pPr>
              <a:lnSpc>
                <a:spcPts val="3970"/>
              </a:lnSpc>
              <a:defRPr sz="3639">
                <a:solidFill>
                  <a:schemeClr val="tx2"/>
                </a:solidFill>
              </a:defRPr>
            </a:lvl4pPr>
            <a:lvl5pPr>
              <a:lnSpc>
                <a:spcPts val="3970"/>
              </a:lnSpc>
              <a:defRPr sz="3639">
                <a:solidFill>
                  <a:schemeClr val="tx2"/>
                </a:solidFill>
              </a:defRPr>
            </a:lvl5pPr>
            <a:lvl6pPr>
              <a:lnSpc>
                <a:spcPts val="3970"/>
              </a:lnSpc>
              <a:defRPr sz="3639">
                <a:solidFill>
                  <a:schemeClr val="tx2"/>
                </a:solidFill>
              </a:defRPr>
            </a:lvl6pPr>
            <a:lvl7pPr>
              <a:lnSpc>
                <a:spcPts val="3970"/>
              </a:lnSpc>
              <a:defRPr sz="3639">
                <a:solidFill>
                  <a:schemeClr val="tx2"/>
                </a:solidFill>
              </a:defRPr>
            </a:lvl7pPr>
            <a:lvl8pPr>
              <a:lnSpc>
                <a:spcPts val="3970"/>
              </a:lnSpc>
              <a:defRPr sz="3639">
                <a:solidFill>
                  <a:schemeClr val="tx2"/>
                </a:solidFill>
              </a:defRPr>
            </a:lvl8pPr>
            <a:lvl9pPr>
              <a:lnSpc>
                <a:spcPts val="3970"/>
              </a:lnSpc>
              <a:defRPr sz="3639">
                <a:solidFill>
                  <a:schemeClr val="tx2"/>
                </a:solidFill>
              </a:defRPr>
            </a:lvl9pPr>
          </a:lstStyle>
          <a:p>
            <a:r>
              <a:rPr lang="de-DE" dirty="0"/>
              <a:t>Hier steht bei Bedarf eine </a:t>
            </a:r>
            <a:r>
              <a:rPr lang="de-DE" dirty="0" err="1"/>
              <a:t>Subline</a:t>
            </a:r>
            <a:r>
              <a:rPr lang="de-DE" dirty="0"/>
              <a:t>. Sie ist einzeilig. (22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sp>
        <p:nvSpPr>
          <p:cNvPr id="16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307946" y="4909658"/>
            <a:ext cx="17121056" cy="1496889"/>
          </a:xfrm>
          <a:effectLst/>
        </p:spPr>
        <p:txBody>
          <a:bodyPr anchor="b" anchorCtr="0"/>
          <a:lstStyle>
            <a:lvl1pPr>
              <a:lnSpc>
                <a:spcPts val="3308"/>
              </a:lnSpc>
              <a:defRPr sz="2978" baseline="0">
                <a:solidFill>
                  <a:schemeClr val="tx2"/>
                </a:solidFill>
              </a:defRPr>
            </a:lvl1pPr>
            <a:lvl2pPr>
              <a:lnSpc>
                <a:spcPts val="3970"/>
              </a:lnSpc>
              <a:defRPr sz="3639">
                <a:solidFill>
                  <a:schemeClr val="tx2"/>
                </a:solidFill>
              </a:defRPr>
            </a:lvl2pPr>
            <a:lvl3pPr>
              <a:lnSpc>
                <a:spcPts val="3970"/>
              </a:lnSpc>
              <a:defRPr sz="3639">
                <a:solidFill>
                  <a:schemeClr val="tx2"/>
                </a:solidFill>
              </a:defRPr>
            </a:lvl3pPr>
            <a:lvl4pPr>
              <a:lnSpc>
                <a:spcPts val="3970"/>
              </a:lnSpc>
              <a:defRPr sz="3639">
                <a:solidFill>
                  <a:schemeClr val="tx2"/>
                </a:solidFill>
              </a:defRPr>
            </a:lvl4pPr>
            <a:lvl5pPr>
              <a:lnSpc>
                <a:spcPts val="3970"/>
              </a:lnSpc>
              <a:defRPr sz="3639">
                <a:solidFill>
                  <a:schemeClr val="tx2"/>
                </a:solidFill>
              </a:defRPr>
            </a:lvl5pPr>
            <a:lvl6pPr>
              <a:lnSpc>
                <a:spcPts val="3970"/>
              </a:lnSpc>
              <a:defRPr sz="3639">
                <a:solidFill>
                  <a:schemeClr val="tx2"/>
                </a:solidFill>
              </a:defRPr>
            </a:lvl6pPr>
            <a:lvl7pPr>
              <a:lnSpc>
                <a:spcPts val="3970"/>
              </a:lnSpc>
              <a:defRPr sz="3639">
                <a:solidFill>
                  <a:schemeClr val="tx2"/>
                </a:solidFill>
              </a:defRPr>
            </a:lvl7pPr>
            <a:lvl8pPr>
              <a:lnSpc>
                <a:spcPts val="3970"/>
              </a:lnSpc>
              <a:defRPr sz="3639">
                <a:solidFill>
                  <a:schemeClr val="tx2"/>
                </a:solidFill>
              </a:defRPr>
            </a:lvl8pPr>
            <a:lvl9pPr>
              <a:lnSpc>
                <a:spcPts val="3970"/>
              </a:lnSpc>
              <a:defRPr sz="3639">
                <a:solidFill>
                  <a:schemeClr val="tx2"/>
                </a:solidFill>
              </a:defRPr>
            </a:lvl9pPr>
          </a:lstStyle>
          <a:p>
            <a:r>
              <a:rPr lang="de-DE" dirty="0"/>
              <a:t>Max Mustermann (optional, 18 </a:t>
            </a:r>
            <a:r>
              <a:rPr lang="de-DE" dirty="0" err="1"/>
              <a:t>pt</a:t>
            </a:r>
            <a:r>
              <a:rPr lang="de-DE" dirty="0"/>
              <a:t>)</a:t>
            </a:r>
            <a:br>
              <a:rPr lang="de-DE" dirty="0"/>
            </a:br>
            <a:r>
              <a:rPr lang="de-DE" dirty="0"/>
              <a:t>Funktion (optional, 18 </a:t>
            </a:r>
            <a:r>
              <a:rPr lang="de-DE" dirty="0" err="1"/>
              <a:t>pt</a:t>
            </a:r>
            <a:r>
              <a:rPr lang="de-DE" dirty="0"/>
              <a:t>)</a:t>
            </a:r>
            <a:br>
              <a:rPr lang="de-DE" dirty="0"/>
            </a:br>
            <a:r>
              <a:rPr lang="de-DE" dirty="0"/>
              <a:t>Unternehmen (optional, z. B. bei Enkelunternehmen, 18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sp>
        <p:nvSpPr>
          <p:cNvPr id="10" name="Rechteck 9"/>
          <p:cNvSpPr/>
          <p:nvPr userDrawn="1"/>
        </p:nvSpPr>
        <p:spPr>
          <a:xfrm>
            <a:off x="0" y="0"/>
            <a:ext cx="19010313" cy="10693400"/>
          </a:xfrm>
          <a:prstGeom prst="rect">
            <a:avLst/>
          </a:prstGeom>
          <a:noFill/>
          <a:ln w="6350" cmpd="sng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308"/>
              </a:lnSpc>
            </a:pPr>
            <a:endParaRPr lang="de-DE" sz="2978" dirty="0"/>
          </a:p>
        </p:txBody>
      </p:sp>
    </p:spTree>
    <p:extLst>
      <p:ext uri="{BB962C8B-B14F-4D97-AF65-F5344CB8AC3E}">
        <p14:creationId xmlns:p14="http://schemas.microsoft.com/office/powerpoint/2010/main" val="5693592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1307948" y="1010400"/>
            <a:ext cx="17101797" cy="1287324"/>
          </a:xfrm>
          <a:effectLst/>
        </p:spPr>
        <p:txBody>
          <a:bodyPr/>
          <a:lstStyle>
            <a:lvl1pPr marL="0" marR="0" indent="0" algn="l" defTabSz="756058" rtl="0" eaLnBrk="1" fontAlgn="auto" latinLnBrk="0" hangingPunct="1">
              <a:lnSpc>
                <a:spcPts val="463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32"/>
            </a:lvl1pPr>
          </a:lstStyle>
          <a:p>
            <a:pPr lvl="0"/>
            <a:r>
              <a:rPr lang="de-DE" dirty="0"/>
              <a:t>Agenda (28 </a:t>
            </a:r>
            <a:r>
              <a:rPr lang="de-DE" dirty="0" err="1"/>
              <a:t>pt</a:t>
            </a:r>
            <a:r>
              <a:rPr lang="de-DE" dirty="0"/>
              <a:t>, normal, dunkelblau), einzeilig</a:t>
            </a:r>
          </a:p>
        </p:txBody>
      </p:sp>
      <p:sp>
        <p:nvSpPr>
          <p:cNvPr id="6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307945" y="2993783"/>
            <a:ext cx="13733828" cy="5575911"/>
          </a:xfrm>
          <a:effectLst/>
        </p:spPr>
        <p:txBody>
          <a:bodyPr/>
          <a:lstStyle>
            <a:lvl1pPr marL="506203" indent="-506203">
              <a:lnSpc>
                <a:spcPct val="100000"/>
              </a:lnSpc>
              <a:buSzPct val="85000"/>
              <a:buFont typeface="+mj-lt"/>
              <a:buAutoNum type="arabicPeriod"/>
              <a:defRPr sz="2978" baseline="0"/>
            </a:lvl1pPr>
            <a:lvl2pPr marL="1012407" indent="-506203">
              <a:lnSpc>
                <a:spcPct val="100000"/>
              </a:lnSpc>
              <a:buSzPct val="85000"/>
              <a:buFont typeface="+mj-lt"/>
              <a:buAutoNum type="arabicPeriod"/>
              <a:defRPr sz="2978"/>
            </a:lvl2pPr>
            <a:lvl3pPr marL="1012407" indent="-506203">
              <a:lnSpc>
                <a:spcPct val="100000"/>
              </a:lnSpc>
              <a:buFont typeface="+mj-lt"/>
              <a:buAutoNum type="arabicPeriod"/>
              <a:defRPr/>
            </a:lvl3pPr>
            <a:lvl4pPr marL="1012407" indent="-506203">
              <a:lnSpc>
                <a:spcPct val="100000"/>
              </a:lnSpc>
              <a:buFont typeface="+mj-lt"/>
              <a:buAutoNum type="arabicPeriod"/>
              <a:defRPr/>
            </a:lvl4pPr>
            <a:lvl5pPr marL="1012407" indent="-506203">
              <a:lnSpc>
                <a:spcPct val="100000"/>
              </a:lnSpc>
              <a:buSzPct val="85000"/>
              <a:buFont typeface="+mj-lt"/>
              <a:buAutoNum type="arabicPeriod"/>
              <a:defRPr/>
            </a:lvl5pPr>
            <a:lvl6pPr marL="1012407" marR="0" indent="-506203" algn="l" defTabSz="7560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5000"/>
              <a:buFont typeface="+mj-lt"/>
              <a:buAutoNum type="arabicPeriod"/>
              <a:tabLst/>
              <a:defRPr sz="2316"/>
            </a:lvl6pPr>
            <a:lvl7pPr marL="1012407" indent="-506203">
              <a:spcBef>
                <a:spcPts val="0"/>
              </a:spcBef>
              <a:buSzPct val="85000"/>
              <a:buAutoNum type="arabicPeriod"/>
              <a:defRPr sz="2316"/>
            </a:lvl7pPr>
            <a:lvl8pPr marL="1012407" marR="0" indent="-506203" algn="l" defTabSz="7560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5000"/>
              <a:buFont typeface="+mj-lt"/>
              <a:buAutoNum type="arabicPeriod"/>
              <a:tabLst/>
              <a:defRPr sz="2316"/>
            </a:lvl8pPr>
            <a:lvl9pPr marL="1012407" indent="-506203">
              <a:spcBef>
                <a:spcPts val="0"/>
              </a:spcBef>
              <a:buSzPct val="85000"/>
              <a:buFont typeface="+mj-lt"/>
              <a:buAutoNum type="arabicPeriod"/>
              <a:defRPr sz="2316"/>
            </a:lvl9pPr>
          </a:lstStyle>
          <a:p>
            <a:pPr lvl="0"/>
            <a:r>
              <a:rPr lang="de-DE" dirty="0"/>
              <a:t>Erste Ebene (18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Zweite Ebene (18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4870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>
          <a:xfrm>
            <a:off x="1307949" y="2170490"/>
            <a:ext cx="13733828" cy="6399198"/>
          </a:xfrm>
          <a:effectLst/>
        </p:spPr>
        <p:txBody>
          <a:bodyPr/>
          <a:lstStyle>
            <a:lvl1pPr marL="744416" indent="-744416">
              <a:lnSpc>
                <a:spcPts val="5790"/>
              </a:lnSpc>
              <a:buFont typeface="+mj-lt"/>
              <a:buAutoNum type="arabicPeriod"/>
              <a:defRPr sz="5955"/>
            </a:lvl1pPr>
          </a:lstStyle>
          <a:p>
            <a:r>
              <a:rPr lang="de-DE" dirty="0"/>
              <a:t>Hier steht ein </a:t>
            </a:r>
            <a:r>
              <a:rPr lang="de-DE" dirty="0" err="1"/>
              <a:t>Agendapunkt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98669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5"/>
          <p:cNvSpPr>
            <a:spLocks noGrp="1"/>
          </p:cNvSpPr>
          <p:nvPr>
            <p:ph type="body" sz="quarter" idx="10"/>
          </p:nvPr>
        </p:nvSpPr>
        <p:spPr>
          <a:xfrm>
            <a:off x="1307945" y="2993783"/>
            <a:ext cx="13733828" cy="5575911"/>
          </a:xfrm>
          <a:effectLst/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307950" y="478088"/>
            <a:ext cx="17101797" cy="228644"/>
          </a:xfrm>
          <a:prstGeom prst="rect">
            <a:avLst/>
          </a:prstGeom>
          <a:effectLst/>
        </p:spPr>
        <p:txBody>
          <a:bodyPr wrap="none">
            <a:noAutofit/>
          </a:bodyPr>
          <a:lstStyle>
            <a:lvl1pPr marL="0" indent="0">
              <a:lnSpc>
                <a:spcPts val="1542"/>
              </a:lnSpc>
              <a:buFontTx/>
              <a:buNone/>
              <a:defRPr sz="1985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1. Hier steht der aktuell zu besprechende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effectLst/>
        </p:spPr>
        <p:txBody>
          <a:bodyPr/>
          <a:lstStyle>
            <a:lvl1pPr>
              <a:defRPr baseline="0"/>
            </a:lvl1pPr>
          </a:lstStyle>
          <a:p>
            <a:r>
              <a:rPr lang="de-DE" dirty="0"/>
              <a:t>Hier steht die Kernaussage der Folie </a:t>
            </a:r>
            <a:br>
              <a:rPr lang="de-DE" dirty="0"/>
            </a:br>
            <a:r>
              <a:rPr lang="de-DE" dirty="0"/>
              <a:t>(28 </a:t>
            </a:r>
            <a:r>
              <a:rPr lang="de-DE" dirty="0" err="1"/>
              <a:t>pt</a:t>
            </a:r>
            <a:r>
              <a:rPr lang="de-DE" dirty="0"/>
              <a:t>, normal, dunkelblau), maximal zweizeilig</a:t>
            </a:r>
          </a:p>
        </p:txBody>
      </p:sp>
    </p:spTree>
    <p:extLst>
      <p:ext uri="{BB962C8B-B14F-4D97-AF65-F5344CB8AC3E}">
        <p14:creationId xmlns:p14="http://schemas.microsoft.com/office/powerpoint/2010/main" val="16266875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Fazitf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307950" y="478088"/>
            <a:ext cx="17101797" cy="228644"/>
          </a:xfrm>
          <a:prstGeom prst="rect">
            <a:avLst/>
          </a:prstGeom>
          <a:effectLst/>
        </p:spPr>
        <p:txBody>
          <a:bodyPr wrap="none">
            <a:noAutofit/>
          </a:bodyPr>
          <a:lstStyle>
            <a:lvl1pPr marL="0" indent="0">
              <a:lnSpc>
                <a:spcPts val="1542"/>
              </a:lnSpc>
              <a:buFontTx/>
              <a:buNone/>
              <a:defRPr sz="1985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1. Hier steht der aktuell zu besprechende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1307948" y="1010400"/>
            <a:ext cx="17101797" cy="1287324"/>
          </a:xfrm>
          <a:effectLst/>
        </p:spPr>
        <p:txBody>
          <a:bodyPr/>
          <a:lstStyle/>
          <a:p>
            <a:r>
              <a:rPr lang="de-DE" dirty="0"/>
              <a:t>Hier steht die Kernaussage der Folie </a:t>
            </a:r>
            <a:br>
              <a:rPr lang="de-DE" dirty="0"/>
            </a:br>
            <a:r>
              <a:rPr lang="de-DE" dirty="0"/>
              <a:t>(28 </a:t>
            </a:r>
            <a:r>
              <a:rPr lang="de-DE" dirty="0" err="1"/>
              <a:t>pt</a:t>
            </a:r>
            <a:r>
              <a:rPr lang="de-DE" dirty="0"/>
              <a:t>, normal, dunkelblau), maximal zweizeilig</a:t>
            </a:r>
          </a:p>
        </p:txBody>
      </p:sp>
      <p:sp>
        <p:nvSpPr>
          <p:cNvPr id="12" name="Textplatzhalter 25"/>
          <p:cNvSpPr>
            <a:spLocks noGrp="1"/>
          </p:cNvSpPr>
          <p:nvPr>
            <p:ph type="body" sz="quarter" idx="14"/>
          </p:nvPr>
        </p:nvSpPr>
        <p:spPr>
          <a:xfrm>
            <a:off x="1307946" y="2993783"/>
            <a:ext cx="13733831" cy="3861973"/>
          </a:xfrm>
          <a:effectLst/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307945" y="7633821"/>
            <a:ext cx="13733828" cy="1108010"/>
          </a:xfrm>
          <a:effectLst/>
        </p:spPr>
        <p:txBody>
          <a:bodyPr anchor="b" anchorCtr="0"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 dirty="0" err="1"/>
              <a:t>Fazitpunk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31105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8"/>
          <p:cNvSpPr>
            <a:spLocks noGrp="1"/>
          </p:cNvSpPr>
          <p:nvPr>
            <p:ph type="pic" sz="quarter" idx="14"/>
          </p:nvPr>
        </p:nvSpPr>
        <p:spPr>
          <a:xfrm>
            <a:off x="11302779" y="3137431"/>
            <a:ext cx="7106962" cy="4777570"/>
          </a:xfrm>
          <a:prstGeom prst="rect">
            <a:avLst/>
          </a:prstGeom>
          <a:noFill/>
          <a:effectLst/>
        </p:spPr>
        <p:txBody>
          <a:bodyPr lIns="90000" tIns="90000" rIns="90000" bIns="90000"/>
          <a:lstStyle>
            <a:lvl1pPr>
              <a:defRPr sz="1985"/>
            </a:lvl1pPr>
          </a:lstStyle>
          <a:p>
            <a:pPr lv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Textplatzhalter 25"/>
          <p:cNvSpPr>
            <a:spLocks noGrp="1"/>
          </p:cNvSpPr>
          <p:nvPr>
            <p:ph type="body" sz="quarter" idx="12" hasCustomPrompt="1"/>
          </p:nvPr>
        </p:nvSpPr>
        <p:spPr>
          <a:xfrm>
            <a:off x="11302782" y="7971548"/>
            <a:ext cx="7106963" cy="598142"/>
          </a:xfrm>
          <a:effectLst/>
        </p:spPr>
        <p:txBody>
          <a:bodyPr anchor="t" anchorCtr="0">
            <a:noAutofit/>
          </a:bodyPr>
          <a:lstStyle>
            <a:lvl1pPr>
              <a:lnSpc>
                <a:spcPts val="2150"/>
              </a:lnSpc>
              <a:defRPr sz="1985" b="0" baseline="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1985" b="1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sz="1985" b="1"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defRPr sz="1985" b="1"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defRPr sz="1985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Hier kann ein erklärender Text zum Bild stehen mit maximal zwei Zeilen (12 </a:t>
            </a:r>
            <a:r>
              <a:rPr lang="de-DE" dirty="0" err="1"/>
              <a:t>pt</a:t>
            </a:r>
            <a:r>
              <a:rPr lang="de-DE" dirty="0"/>
              <a:t>, schwarz)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307950" y="478088"/>
            <a:ext cx="17101797" cy="228644"/>
          </a:xfrm>
          <a:prstGeom prst="rect">
            <a:avLst/>
          </a:prstGeom>
          <a:effectLst/>
        </p:spPr>
        <p:txBody>
          <a:bodyPr wrap="none">
            <a:noAutofit/>
          </a:bodyPr>
          <a:lstStyle>
            <a:lvl1pPr marL="0" indent="0">
              <a:lnSpc>
                <a:spcPts val="1542"/>
              </a:lnSpc>
              <a:buFontTx/>
              <a:buNone/>
              <a:defRPr sz="1985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1. Hier steht der aktuell zu besprechende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1307948" y="1010400"/>
            <a:ext cx="17101797" cy="1287324"/>
          </a:xfrm>
          <a:effectLst/>
        </p:spPr>
        <p:txBody>
          <a:bodyPr/>
          <a:lstStyle/>
          <a:p>
            <a:r>
              <a:rPr lang="de-DE" dirty="0"/>
              <a:t>Hier steht die Kernaussage der Folie </a:t>
            </a:r>
            <a:br>
              <a:rPr lang="de-DE" dirty="0"/>
            </a:br>
            <a:r>
              <a:rPr lang="de-DE" dirty="0"/>
              <a:t>(28 </a:t>
            </a:r>
            <a:r>
              <a:rPr lang="de-DE" dirty="0" err="1"/>
              <a:t>pt</a:t>
            </a:r>
            <a:r>
              <a:rPr lang="de-DE" dirty="0"/>
              <a:t>, normal, dunkelblau), maximal zweizeilig</a:t>
            </a:r>
          </a:p>
        </p:txBody>
      </p:sp>
      <p:sp>
        <p:nvSpPr>
          <p:cNvPr id="15" name="Textplatzhalter 25"/>
          <p:cNvSpPr>
            <a:spLocks noGrp="1"/>
          </p:cNvSpPr>
          <p:nvPr>
            <p:ph type="body" sz="quarter" idx="13"/>
          </p:nvPr>
        </p:nvSpPr>
        <p:spPr>
          <a:xfrm>
            <a:off x="1307948" y="2993783"/>
            <a:ext cx="9394263" cy="5575911"/>
          </a:xfrm>
          <a:effectLst/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12580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Tabelle/Diagramm/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307950" y="478088"/>
            <a:ext cx="17101797" cy="228644"/>
          </a:xfrm>
          <a:prstGeom prst="rect">
            <a:avLst/>
          </a:prstGeom>
          <a:effectLst/>
        </p:spPr>
        <p:txBody>
          <a:bodyPr wrap="none">
            <a:noAutofit/>
          </a:bodyPr>
          <a:lstStyle>
            <a:lvl1pPr marL="0" indent="0">
              <a:lnSpc>
                <a:spcPts val="1542"/>
              </a:lnSpc>
              <a:buFontTx/>
              <a:buNone/>
              <a:defRPr sz="1985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1. Hier steht der aktuell zu besprechende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1307948" y="1010400"/>
            <a:ext cx="17101797" cy="1287324"/>
          </a:xfrm>
          <a:effectLst/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Hier steht die Kernaussage der Folie </a:t>
            </a:r>
            <a:br>
              <a:rPr lang="de-DE" dirty="0"/>
            </a:br>
            <a:r>
              <a:rPr lang="de-DE" dirty="0"/>
              <a:t>(28 </a:t>
            </a:r>
            <a:r>
              <a:rPr lang="de-DE" dirty="0" err="1"/>
              <a:t>pt</a:t>
            </a:r>
            <a:r>
              <a:rPr lang="de-DE" dirty="0"/>
              <a:t>, normal, dunkelblau), maximal zweizeilig</a:t>
            </a:r>
          </a:p>
        </p:txBody>
      </p:sp>
      <p:sp>
        <p:nvSpPr>
          <p:cNvPr id="17" name="Textplatzhalter 25"/>
          <p:cNvSpPr>
            <a:spLocks noGrp="1"/>
          </p:cNvSpPr>
          <p:nvPr>
            <p:ph type="body" sz="quarter" idx="13"/>
          </p:nvPr>
        </p:nvSpPr>
        <p:spPr>
          <a:xfrm>
            <a:off x="1307948" y="2993783"/>
            <a:ext cx="9394263" cy="5575911"/>
          </a:xfrm>
          <a:effectLst/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sz="quarter" idx="14" hasCustomPrompt="1"/>
          </p:nvPr>
        </p:nvSpPr>
        <p:spPr>
          <a:xfrm>
            <a:off x="11303878" y="3137432"/>
            <a:ext cx="7105764" cy="5433792"/>
          </a:xfrm>
          <a:effectLst/>
        </p:spPr>
        <p:txBody>
          <a:bodyPr lIns="90000" tIns="90000" rIns="90000" bIns="90000"/>
          <a:lstStyle>
            <a:lvl1pPr>
              <a:defRPr sz="1985" baseline="0"/>
            </a:lvl1pPr>
          </a:lstStyle>
          <a:p>
            <a:pPr lvl="0"/>
            <a:r>
              <a:rPr lang="de-DE" dirty="0"/>
              <a:t>Tabelle , Diagramm oder SmartArt-Grafik durch Klicken auf das jeweilige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985693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47E0E-B8DC-490E-8773-C6C1CEFDE004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2860-EB0E-403E-8777-EC1DD4B2969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6667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gina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307950" y="478088"/>
            <a:ext cx="17101797" cy="228644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indent="0">
              <a:lnSpc>
                <a:spcPts val="1542"/>
              </a:lnSpc>
              <a:buFontTx/>
              <a:buNone/>
              <a:defRPr sz="1985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1. Hier steht der aktuell zu besprechende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1307948" y="1010400"/>
            <a:ext cx="17101797" cy="128732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dirty="0"/>
              <a:t>Hier steht die Kernaussage der Folie </a:t>
            </a:r>
            <a:br>
              <a:rPr lang="de-DE" dirty="0"/>
            </a:br>
            <a:r>
              <a:rPr lang="de-DE" dirty="0"/>
              <a:t>(28 </a:t>
            </a:r>
            <a:r>
              <a:rPr lang="de-DE" dirty="0" err="1"/>
              <a:t>pt</a:t>
            </a:r>
            <a:r>
              <a:rPr lang="de-DE" dirty="0"/>
              <a:t>, normal, dunkelblau), maximal zweizeilig</a:t>
            </a:r>
          </a:p>
        </p:txBody>
      </p:sp>
      <p:sp>
        <p:nvSpPr>
          <p:cNvPr id="11" name="Textplatzhalter 25"/>
          <p:cNvSpPr>
            <a:spLocks noGrp="1"/>
          </p:cNvSpPr>
          <p:nvPr>
            <p:ph type="body" sz="quarter" idx="12" hasCustomPrompt="1"/>
          </p:nvPr>
        </p:nvSpPr>
        <p:spPr>
          <a:xfrm>
            <a:off x="13056390" y="3042840"/>
            <a:ext cx="5353353" cy="552838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985" b="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sz="1985" b="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sz="1985" b="0"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defRPr sz="1985" b="0"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defRPr sz="1985" b="0">
                <a:solidFill>
                  <a:schemeClr val="tx2"/>
                </a:solidFill>
              </a:defRPr>
            </a:lvl5pPr>
            <a:lvl6pPr>
              <a:defRPr sz="1985">
                <a:solidFill>
                  <a:schemeClr val="tx2"/>
                </a:solidFill>
              </a:defRPr>
            </a:lvl6pPr>
            <a:lvl7pPr>
              <a:defRPr sz="1985">
                <a:solidFill>
                  <a:schemeClr val="tx2"/>
                </a:solidFill>
              </a:defRPr>
            </a:lvl7pPr>
            <a:lvl8pPr>
              <a:defRPr sz="1985">
                <a:solidFill>
                  <a:schemeClr val="tx2"/>
                </a:solidFill>
              </a:defRPr>
            </a:lvl8pPr>
            <a:lvl9pPr>
              <a:defRPr sz="1985">
                <a:solidFill>
                  <a:schemeClr val="tx2"/>
                </a:solidFill>
              </a:defRPr>
            </a:lvl9pPr>
          </a:lstStyle>
          <a:p>
            <a:pPr lvl="0"/>
            <a:r>
              <a:rPr lang="de-DE" dirty="0"/>
              <a:t>Marginalspalte am Seitenrand kann zusätzliche, ergänzende oder zusammenfassende Informationen zu einer Tabelle, einem Diagramm  oder einer grafischen Darstellung enthalten.</a:t>
            </a:r>
            <a:br>
              <a:rPr lang="de-DE" dirty="0"/>
            </a:br>
            <a:br>
              <a:rPr lang="de-DE" dirty="0"/>
            </a:br>
            <a:r>
              <a:rPr lang="de-DE" dirty="0"/>
              <a:t>Marginalspalten werden weniger für Präsentation genutzt, sondern eher bei umfangreichen Konzepten oder Berichten eingesetzt.</a:t>
            </a:r>
            <a:br>
              <a:rPr lang="de-DE" dirty="0"/>
            </a:br>
            <a:br>
              <a:rPr lang="de-DE" dirty="0"/>
            </a:br>
            <a:r>
              <a:rPr lang="de-DE" dirty="0"/>
              <a:t>Der Text wird hier in Calibri normal, </a:t>
            </a:r>
            <a:br>
              <a:rPr lang="de-DE" dirty="0"/>
            </a:br>
            <a:r>
              <a:rPr lang="de-DE" dirty="0"/>
              <a:t>12 </a:t>
            </a:r>
            <a:r>
              <a:rPr lang="de-DE" dirty="0" err="1"/>
              <a:t>pt</a:t>
            </a:r>
            <a:r>
              <a:rPr lang="de-DE" dirty="0"/>
              <a:t>, dunkelblau gesetzt. </a:t>
            </a:r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4"/>
          </p:nvPr>
        </p:nvSpPr>
        <p:spPr>
          <a:xfrm>
            <a:off x="1309770" y="3137430"/>
            <a:ext cx="11146052" cy="5433792"/>
          </a:xfrm>
          <a:prstGeom prst="rect">
            <a:avLst/>
          </a:prstGeom>
          <a:noFill/>
        </p:spPr>
        <p:txBody>
          <a:bodyPr lIns="90000" tIns="90000" rIns="90000" bIns="90000"/>
          <a:lstStyle>
            <a:lvl1pPr>
              <a:defRPr sz="1985"/>
            </a:lvl1pPr>
          </a:lstStyle>
          <a:p>
            <a:pPr lvl="0"/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95437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ginalie mit Tabelle/Diagramm/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307950" y="478088"/>
            <a:ext cx="17101797" cy="228644"/>
          </a:xfrm>
          <a:prstGeom prst="rect">
            <a:avLst/>
          </a:prstGeom>
          <a:effectLst/>
        </p:spPr>
        <p:txBody>
          <a:bodyPr wrap="none">
            <a:noAutofit/>
          </a:bodyPr>
          <a:lstStyle>
            <a:lvl1pPr marL="0" indent="0">
              <a:lnSpc>
                <a:spcPts val="1542"/>
              </a:lnSpc>
              <a:buFontTx/>
              <a:buNone/>
              <a:defRPr sz="1985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1. Hier steht der aktuell zu besprechende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1307948" y="1010400"/>
            <a:ext cx="17101797" cy="1287324"/>
          </a:xfrm>
          <a:effectLst/>
        </p:spPr>
        <p:txBody>
          <a:bodyPr/>
          <a:lstStyle>
            <a:lvl1pPr>
              <a:defRPr baseline="0"/>
            </a:lvl1pPr>
          </a:lstStyle>
          <a:p>
            <a:r>
              <a:rPr lang="de-DE" dirty="0"/>
              <a:t>Hier steht die Kernaussage der Folie </a:t>
            </a:r>
            <a:br>
              <a:rPr lang="de-DE" dirty="0"/>
            </a:br>
            <a:r>
              <a:rPr lang="de-DE" dirty="0"/>
              <a:t>(28 </a:t>
            </a:r>
            <a:r>
              <a:rPr lang="de-DE" dirty="0" err="1"/>
              <a:t>pt</a:t>
            </a:r>
            <a:r>
              <a:rPr lang="de-DE" dirty="0"/>
              <a:t>, normal, dunkelblau), maximal zweizeilig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quarter" idx="15" hasCustomPrompt="1"/>
          </p:nvPr>
        </p:nvSpPr>
        <p:spPr>
          <a:xfrm>
            <a:off x="1309770" y="2993785"/>
            <a:ext cx="11146052" cy="5577445"/>
          </a:xfrm>
          <a:effectLst/>
        </p:spPr>
        <p:txBody>
          <a:bodyPr lIns="90000" tIns="90000" rIns="90000" bIns="90000"/>
          <a:lstStyle>
            <a:lvl1pPr>
              <a:defRPr sz="1985" baseline="0"/>
            </a:lvl1pPr>
          </a:lstStyle>
          <a:p>
            <a:pPr lvl="0"/>
            <a:r>
              <a:rPr lang="de-DE" dirty="0"/>
              <a:t>Tabelle , Diagramm oder SmartArt-Grafik durch Klicken auf das jeweilige Symbol hinzufügen</a:t>
            </a:r>
          </a:p>
        </p:txBody>
      </p:sp>
      <p:sp>
        <p:nvSpPr>
          <p:cNvPr id="7" name="Textplatzhalter 25"/>
          <p:cNvSpPr>
            <a:spLocks noGrp="1"/>
          </p:cNvSpPr>
          <p:nvPr>
            <p:ph type="body" sz="quarter" idx="12" hasCustomPrompt="1"/>
          </p:nvPr>
        </p:nvSpPr>
        <p:spPr>
          <a:xfrm>
            <a:off x="13056390" y="3042840"/>
            <a:ext cx="5353353" cy="5528387"/>
          </a:xfrm>
          <a:effectLst/>
        </p:spPr>
        <p:txBody>
          <a:bodyPr>
            <a:noAutofit/>
          </a:bodyPr>
          <a:lstStyle>
            <a:lvl1pPr>
              <a:lnSpc>
                <a:spcPct val="100000"/>
              </a:lnSpc>
              <a:defRPr sz="1985" b="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sz="1985" b="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sz="1985" b="0"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defRPr sz="1985" b="0"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defRPr sz="1985" b="0">
                <a:solidFill>
                  <a:schemeClr val="tx2"/>
                </a:solidFill>
              </a:defRPr>
            </a:lvl5pPr>
            <a:lvl6pPr>
              <a:defRPr sz="1985">
                <a:solidFill>
                  <a:schemeClr val="tx2"/>
                </a:solidFill>
              </a:defRPr>
            </a:lvl6pPr>
            <a:lvl7pPr>
              <a:defRPr sz="1985">
                <a:solidFill>
                  <a:schemeClr val="tx2"/>
                </a:solidFill>
              </a:defRPr>
            </a:lvl7pPr>
            <a:lvl8pPr>
              <a:defRPr sz="1985">
                <a:solidFill>
                  <a:schemeClr val="tx2"/>
                </a:solidFill>
              </a:defRPr>
            </a:lvl8pPr>
            <a:lvl9pPr>
              <a:defRPr sz="1985">
                <a:solidFill>
                  <a:schemeClr val="tx2"/>
                </a:solidFill>
              </a:defRPr>
            </a:lvl9pPr>
          </a:lstStyle>
          <a:p>
            <a:pPr lvl="0"/>
            <a:r>
              <a:rPr lang="de-DE" dirty="0"/>
              <a:t>Marginalspalte am Seitenrand kann zusätzliche, ergänzende oder zusammenfassende Informationen zu einer Tabelle, einem Diagramm  oder einer grafischen Darstellung enthalten.</a:t>
            </a:r>
            <a:br>
              <a:rPr lang="de-DE" dirty="0"/>
            </a:br>
            <a:br>
              <a:rPr lang="de-DE" dirty="0"/>
            </a:br>
            <a:r>
              <a:rPr lang="de-DE" dirty="0"/>
              <a:t>Marginalspalten werden weniger für Präsentation genutzt, sondern eher bei umfangreichen Konzepten oder Berichten eingesetzt.</a:t>
            </a:r>
            <a:br>
              <a:rPr lang="de-DE" dirty="0"/>
            </a:br>
            <a:br>
              <a:rPr lang="de-DE" dirty="0"/>
            </a:br>
            <a:r>
              <a:rPr lang="de-DE" dirty="0"/>
              <a:t>Der Text wird hier in Calibri normal, </a:t>
            </a:r>
            <a:br>
              <a:rPr lang="de-DE" dirty="0"/>
            </a:br>
            <a:r>
              <a:rPr lang="de-DE" dirty="0"/>
              <a:t>12 </a:t>
            </a:r>
            <a:r>
              <a:rPr lang="de-DE" dirty="0" err="1"/>
              <a:t>pt</a:t>
            </a:r>
            <a:r>
              <a:rPr lang="de-DE" dirty="0"/>
              <a:t>, dunkelblau gesetzt. </a:t>
            </a:r>
          </a:p>
        </p:txBody>
      </p:sp>
    </p:spTree>
    <p:extLst>
      <p:ext uri="{BB962C8B-B14F-4D97-AF65-F5344CB8AC3E}">
        <p14:creationId xmlns:p14="http://schemas.microsoft.com/office/powerpoint/2010/main" val="39156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martArt-Platzhalter 3"/>
          <p:cNvSpPr>
            <a:spLocks noGrp="1"/>
          </p:cNvSpPr>
          <p:nvPr>
            <p:ph type="dgm" sz="quarter" idx="12" hasCustomPrompt="1"/>
          </p:nvPr>
        </p:nvSpPr>
        <p:spPr>
          <a:xfrm>
            <a:off x="1309766" y="2993784"/>
            <a:ext cx="17101797" cy="5575909"/>
          </a:xfrm>
          <a:effectLst/>
        </p:spPr>
        <p:txBody>
          <a:bodyPr lIns="90000" tIns="90000" rIns="90000" bIns="90000"/>
          <a:lstStyle>
            <a:lvl1pPr>
              <a:defRPr sz="1985"/>
            </a:lvl1pPr>
          </a:lstStyle>
          <a:p>
            <a:pPr lvl="0"/>
            <a:r>
              <a:rPr lang="de-DE" dirty="0"/>
              <a:t>SmartArt-Grafik durch Klicken auf Symbol hinzufügen</a:t>
            </a:r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307950" y="478088"/>
            <a:ext cx="17101797" cy="228644"/>
          </a:xfrm>
          <a:prstGeom prst="rect">
            <a:avLst/>
          </a:prstGeom>
          <a:effectLst/>
        </p:spPr>
        <p:txBody>
          <a:bodyPr wrap="none">
            <a:noAutofit/>
          </a:bodyPr>
          <a:lstStyle>
            <a:lvl1pPr marL="0" indent="0">
              <a:lnSpc>
                <a:spcPts val="1542"/>
              </a:lnSpc>
              <a:buFontTx/>
              <a:buNone/>
              <a:defRPr sz="1985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1. Hier steht der aktuell zu besprechende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1307948" y="1010400"/>
            <a:ext cx="17101797" cy="1287324"/>
          </a:xfrm>
          <a:effectLst/>
        </p:spPr>
        <p:txBody>
          <a:bodyPr/>
          <a:lstStyle/>
          <a:p>
            <a:r>
              <a:rPr lang="de-DE" dirty="0"/>
              <a:t>Hier steht die Kernaussage der Folie </a:t>
            </a:r>
            <a:br>
              <a:rPr lang="de-DE" dirty="0"/>
            </a:br>
            <a:r>
              <a:rPr lang="de-DE" dirty="0"/>
              <a:t>(28 </a:t>
            </a:r>
            <a:r>
              <a:rPr lang="de-DE" dirty="0" err="1"/>
              <a:t>pt</a:t>
            </a:r>
            <a:r>
              <a:rPr lang="de-DE" dirty="0"/>
              <a:t>, normal, dunkelblau), maximal zweizeilig</a:t>
            </a:r>
          </a:p>
        </p:txBody>
      </p:sp>
    </p:spTree>
    <p:extLst>
      <p:ext uri="{BB962C8B-B14F-4D97-AF65-F5344CB8AC3E}">
        <p14:creationId xmlns:p14="http://schemas.microsoft.com/office/powerpoint/2010/main" val="36073641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ellenplatzhalter 2"/>
          <p:cNvSpPr>
            <a:spLocks noGrp="1"/>
          </p:cNvSpPr>
          <p:nvPr>
            <p:ph type="tbl" sz="quarter" idx="12"/>
          </p:nvPr>
        </p:nvSpPr>
        <p:spPr>
          <a:xfrm>
            <a:off x="1306961" y="2993783"/>
            <a:ext cx="17102785" cy="5575911"/>
          </a:xfrm>
          <a:effectLst/>
        </p:spPr>
        <p:txBody>
          <a:bodyPr lIns="90000" tIns="90000" rIns="90000" bIns="90000"/>
          <a:lstStyle>
            <a:lvl1pPr>
              <a:defRPr sz="1985"/>
            </a:lvl1pPr>
          </a:lstStyle>
          <a:p>
            <a:pPr lvl="0"/>
            <a:r>
              <a:rPr lang="de-DE"/>
              <a:t>Tabelle durch Klicken auf Symbol hinzufügen</a:t>
            </a:r>
            <a:endParaRPr lang="de-DE" dirty="0"/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307950" y="478088"/>
            <a:ext cx="17101797" cy="228644"/>
          </a:xfrm>
          <a:prstGeom prst="rect">
            <a:avLst/>
          </a:prstGeom>
          <a:effectLst/>
        </p:spPr>
        <p:txBody>
          <a:bodyPr wrap="none">
            <a:noAutofit/>
          </a:bodyPr>
          <a:lstStyle>
            <a:lvl1pPr marL="0" indent="0">
              <a:lnSpc>
                <a:spcPts val="1542"/>
              </a:lnSpc>
              <a:buFontTx/>
              <a:buNone/>
              <a:defRPr sz="1985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1. Hier steht der aktuell zu besprechende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1307948" y="1010400"/>
            <a:ext cx="17101797" cy="1287324"/>
          </a:xfrm>
          <a:effectLst/>
        </p:spPr>
        <p:txBody>
          <a:bodyPr/>
          <a:lstStyle/>
          <a:p>
            <a:r>
              <a:rPr lang="de-DE" dirty="0"/>
              <a:t>Hier steht die Kernaussage der Folie </a:t>
            </a:r>
            <a:br>
              <a:rPr lang="de-DE" dirty="0"/>
            </a:br>
            <a:r>
              <a:rPr lang="de-DE" dirty="0"/>
              <a:t>(28 </a:t>
            </a:r>
            <a:r>
              <a:rPr lang="de-DE" dirty="0" err="1"/>
              <a:t>pt</a:t>
            </a:r>
            <a:r>
              <a:rPr lang="de-DE" dirty="0"/>
              <a:t>, normal, dunkelblau), maximal zweizeilig</a:t>
            </a:r>
          </a:p>
        </p:txBody>
      </p:sp>
    </p:spTree>
    <p:extLst>
      <p:ext uri="{BB962C8B-B14F-4D97-AF65-F5344CB8AC3E}">
        <p14:creationId xmlns:p14="http://schemas.microsoft.com/office/powerpoint/2010/main" val="13442682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erarch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2"/>
          <p:cNvSpPr>
            <a:spLocks noGrp="1"/>
          </p:cNvSpPr>
          <p:nvPr>
            <p:ph type="body" sz="quarter" idx="29" hasCustomPrompt="1"/>
          </p:nvPr>
        </p:nvSpPr>
        <p:spPr>
          <a:xfrm>
            <a:off x="1307945" y="2993783"/>
            <a:ext cx="3120984" cy="1122667"/>
          </a:xfrm>
          <a:prstGeom prst="roundRect">
            <a:avLst>
              <a:gd name="adj" fmla="val 10052"/>
            </a:avLst>
          </a:prstGeom>
          <a:solidFill>
            <a:schemeClr val="bg2"/>
          </a:solidFill>
          <a:ln w="12700">
            <a:noFill/>
            <a:prstDash val="sysDot"/>
          </a:ln>
          <a:effectLst/>
        </p:spPr>
        <p:txBody>
          <a:bodyPr lIns="90000" tIns="54000" rIns="90000" bIns="54000" anchor="ctr" anchorCtr="1"/>
          <a:lstStyle>
            <a:lvl1pPr algn="ctr">
              <a:defRPr sz="2647" baseline="0"/>
            </a:lvl1pPr>
          </a:lstStyle>
          <a:p>
            <a:pPr lvl="0"/>
            <a:r>
              <a:rPr lang="de-DE" sz="2647" dirty="0">
                <a:solidFill>
                  <a:schemeClr val="tx1"/>
                </a:solidFill>
              </a:rPr>
              <a:t>Ebene 1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32" hasCustomPrompt="1"/>
          </p:nvPr>
        </p:nvSpPr>
        <p:spPr>
          <a:xfrm>
            <a:off x="1307950" y="478088"/>
            <a:ext cx="17101797" cy="228644"/>
          </a:xfrm>
          <a:prstGeom prst="rect">
            <a:avLst/>
          </a:prstGeom>
          <a:effectLst/>
        </p:spPr>
        <p:txBody>
          <a:bodyPr wrap="none">
            <a:noAutofit/>
          </a:bodyPr>
          <a:lstStyle>
            <a:lvl1pPr marL="0" indent="0">
              <a:lnSpc>
                <a:spcPts val="1542"/>
              </a:lnSpc>
              <a:buFontTx/>
              <a:buNone/>
              <a:defRPr sz="1985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1. Hier steht der aktuell zu besprechende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1307948" y="1010400"/>
            <a:ext cx="17101797" cy="1287324"/>
          </a:xfrm>
          <a:effectLst/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Hier steht die Kernaussage der Folie </a:t>
            </a:r>
            <a:br>
              <a:rPr lang="de-DE" dirty="0"/>
            </a:br>
            <a:r>
              <a:rPr lang="de-DE" dirty="0"/>
              <a:t>(28 </a:t>
            </a:r>
            <a:r>
              <a:rPr lang="de-DE" dirty="0" err="1"/>
              <a:t>pt</a:t>
            </a:r>
            <a:r>
              <a:rPr lang="de-DE" dirty="0"/>
              <a:t>, normal, dunkelblau), maximal zweizeilig</a:t>
            </a:r>
          </a:p>
        </p:txBody>
      </p:sp>
      <p:sp>
        <p:nvSpPr>
          <p:cNvPr id="28" name="Textplatzhalter 2"/>
          <p:cNvSpPr>
            <a:spLocks noGrp="1"/>
          </p:cNvSpPr>
          <p:nvPr>
            <p:ph type="body" sz="quarter" idx="39" hasCustomPrompt="1"/>
          </p:nvPr>
        </p:nvSpPr>
        <p:spPr>
          <a:xfrm>
            <a:off x="1680346" y="4193064"/>
            <a:ext cx="2748584" cy="1047822"/>
          </a:xfrm>
          <a:prstGeom prst="roundRect">
            <a:avLst>
              <a:gd name="adj" fmla="val 9537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lIns="90000" tIns="90000" rIns="90000" bIns="90000" anchor="ctr" anchorCtr="1"/>
          <a:lstStyle>
            <a:lvl1pPr algn="ctr">
              <a:defRPr sz="1985"/>
            </a:lvl1pPr>
            <a:lvl2pPr>
              <a:defRPr sz="2647"/>
            </a:lvl2pPr>
            <a:lvl3pPr>
              <a:defRPr sz="2647"/>
            </a:lvl3pPr>
            <a:lvl4pPr>
              <a:defRPr sz="2647"/>
            </a:lvl4pPr>
            <a:lvl5pPr>
              <a:defRPr sz="2647"/>
            </a:lvl5pPr>
            <a:lvl6pPr>
              <a:defRPr sz="2647"/>
            </a:lvl6pPr>
            <a:lvl7pPr>
              <a:defRPr sz="2647"/>
            </a:lvl7pPr>
            <a:lvl8pPr>
              <a:defRPr sz="2647"/>
            </a:lvl8pPr>
            <a:lvl9pPr>
              <a:defRPr sz="2647"/>
            </a:lvl9pPr>
          </a:lstStyle>
          <a:p>
            <a:pPr lvl="0"/>
            <a:r>
              <a:rPr lang="de-DE" dirty="0"/>
              <a:t>Ebene 2</a:t>
            </a:r>
          </a:p>
        </p:txBody>
      </p:sp>
      <p:sp>
        <p:nvSpPr>
          <p:cNvPr id="37" name="Textplatzhalter 2"/>
          <p:cNvSpPr>
            <a:spLocks noGrp="1"/>
          </p:cNvSpPr>
          <p:nvPr>
            <p:ph type="body" sz="quarter" idx="40" hasCustomPrompt="1"/>
          </p:nvPr>
        </p:nvSpPr>
        <p:spPr>
          <a:xfrm>
            <a:off x="1680346" y="5315731"/>
            <a:ext cx="2748584" cy="1047822"/>
          </a:xfrm>
          <a:prstGeom prst="roundRect">
            <a:avLst>
              <a:gd name="adj" fmla="val 9537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lIns="90000" tIns="90000" rIns="90000" bIns="90000" anchor="ctr" anchorCtr="1"/>
          <a:lstStyle>
            <a:lvl1pPr algn="ctr">
              <a:defRPr sz="1985"/>
            </a:lvl1pPr>
            <a:lvl2pPr>
              <a:defRPr sz="2647"/>
            </a:lvl2pPr>
            <a:lvl3pPr>
              <a:defRPr sz="2647"/>
            </a:lvl3pPr>
            <a:lvl4pPr>
              <a:defRPr sz="2647"/>
            </a:lvl4pPr>
            <a:lvl5pPr>
              <a:defRPr sz="2647"/>
            </a:lvl5pPr>
            <a:lvl6pPr>
              <a:defRPr sz="2647"/>
            </a:lvl6pPr>
            <a:lvl7pPr>
              <a:defRPr sz="2647"/>
            </a:lvl7pPr>
            <a:lvl8pPr>
              <a:defRPr sz="2647"/>
            </a:lvl8pPr>
            <a:lvl9pPr>
              <a:defRPr sz="2647"/>
            </a:lvl9pPr>
          </a:lstStyle>
          <a:p>
            <a:pPr lvl="0"/>
            <a:r>
              <a:rPr lang="de-DE" dirty="0"/>
              <a:t>Ebene 3</a:t>
            </a:r>
          </a:p>
        </p:txBody>
      </p:sp>
      <p:sp>
        <p:nvSpPr>
          <p:cNvPr id="39" name="Textplatzhalter 2"/>
          <p:cNvSpPr>
            <a:spLocks noGrp="1"/>
          </p:cNvSpPr>
          <p:nvPr>
            <p:ph type="body" sz="quarter" idx="41" hasCustomPrompt="1"/>
          </p:nvPr>
        </p:nvSpPr>
        <p:spPr>
          <a:xfrm>
            <a:off x="1680346" y="6438398"/>
            <a:ext cx="2748584" cy="1047822"/>
          </a:xfrm>
          <a:prstGeom prst="roundRect">
            <a:avLst>
              <a:gd name="adj" fmla="val 9537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lIns="90000" tIns="90000" rIns="90000" bIns="90000" anchor="ctr" anchorCtr="1"/>
          <a:lstStyle>
            <a:lvl1pPr algn="ctr">
              <a:defRPr sz="1985"/>
            </a:lvl1pPr>
            <a:lvl2pPr>
              <a:defRPr sz="2647"/>
            </a:lvl2pPr>
            <a:lvl3pPr>
              <a:defRPr sz="2647"/>
            </a:lvl3pPr>
            <a:lvl4pPr>
              <a:defRPr sz="2647"/>
            </a:lvl4pPr>
            <a:lvl5pPr>
              <a:defRPr sz="2647"/>
            </a:lvl5pPr>
            <a:lvl6pPr>
              <a:defRPr sz="2647"/>
            </a:lvl6pPr>
            <a:lvl7pPr>
              <a:defRPr sz="2647"/>
            </a:lvl7pPr>
            <a:lvl8pPr>
              <a:defRPr sz="2647"/>
            </a:lvl8pPr>
            <a:lvl9pPr>
              <a:defRPr sz="2647"/>
            </a:lvl9pPr>
          </a:lstStyle>
          <a:p>
            <a:pPr lvl="0"/>
            <a:r>
              <a:rPr lang="de-DE" dirty="0"/>
              <a:t>Ebene 4</a:t>
            </a:r>
          </a:p>
        </p:txBody>
      </p:sp>
      <p:sp>
        <p:nvSpPr>
          <p:cNvPr id="41" name="Textplatzhalter 2"/>
          <p:cNvSpPr>
            <a:spLocks noGrp="1"/>
          </p:cNvSpPr>
          <p:nvPr>
            <p:ph type="body" sz="quarter" idx="42" hasCustomPrompt="1"/>
          </p:nvPr>
        </p:nvSpPr>
        <p:spPr>
          <a:xfrm>
            <a:off x="1680346" y="7561064"/>
            <a:ext cx="2748584" cy="1047822"/>
          </a:xfrm>
          <a:prstGeom prst="roundRect">
            <a:avLst>
              <a:gd name="adj" fmla="val 9537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lIns="90000" tIns="90000" rIns="90000" bIns="90000" anchor="ctr" anchorCtr="1"/>
          <a:lstStyle>
            <a:lvl1pPr algn="ctr">
              <a:defRPr sz="1985"/>
            </a:lvl1pPr>
            <a:lvl2pPr>
              <a:defRPr sz="2647"/>
            </a:lvl2pPr>
            <a:lvl3pPr>
              <a:defRPr sz="2647"/>
            </a:lvl3pPr>
            <a:lvl4pPr>
              <a:defRPr sz="2647"/>
            </a:lvl4pPr>
            <a:lvl5pPr>
              <a:defRPr sz="2647"/>
            </a:lvl5pPr>
            <a:lvl6pPr>
              <a:defRPr sz="2647"/>
            </a:lvl6pPr>
            <a:lvl7pPr>
              <a:defRPr sz="2647"/>
            </a:lvl7pPr>
            <a:lvl8pPr>
              <a:defRPr sz="2647"/>
            </a:lvl8pPr>
            <a:lvl9pPr>
              <a:defRPr sz="2647"/>
            </a:lvl9pPr>
          </a:lstStyle>
          <a:p>
            <a:pPr lvl="0"/>
            <a:r>
              <a:rPr lang="de-DE" dirty="0"/>
              <a:t>Ebene 5</a:t>
            </a:r>
          </a:p>
        </p:txBody>
      </p:sp>
      <p:sp>
        <p:nvSpPr>
          <p:cNvPr id="42" name="Textplatzhalter 2"/>
          <p:cNvSpPr>
            <a:spLocks noGrp="1"/>
          </p:cNvSpPr>
          <p:nvPr>
            <p:ph type="body" sz="quarter" idx="43" hasCustomPrompt="1"/>
          </p:nvPr>
        </p:nvSpPr>
        <p:spPr>
          <a:xfrm>
            <a:off x="4803151" y="2993783"/>
            <a:ext cx="3120984" cy="1122667"/>
          </a:xfrm>
          <a:prstGeom prst="roundRect">
            <a:avLst>
              <a:gd name="adj" fmla="val 10052"/>
            </a:avLst>
          </a:prstGeom>
          <a:solidFill>
            <a:schemeClr val="bg2"/>
          </a:solidFill>
          <a:ln w="12700">
            <a:noFill/>
            <a:prstDash val="sysDot"/>
          </a:ln>
          <a:effectLst/>
        </p:spPr>
        <p:txBody>
          <a:bodyPr lIns="90000" tIns="54000" rIns="90000" bIns="54000" anchor="ctr" anchorCtr="1"/>
          <a:lstStyle>
            <a:lvl1pPr algn="ctr">
              <a:defRPr sz="2647" baseline="0"/>
            </a:lvl1pPr>
          </a:lstStyle>
          <a:p>
            <a:pPr lvl="0"/>
            <a:r>
              <a:rPr lang="de-DE" sz="2647" dirty="0">
                <a:solidFill>
                  <a:schemeClr val="tx1"/>
                </a:solidFill>
              </a:rPr>
              <a:t>Ebene 1</a:t>
            </a:r>
          </a:p>
        </p:txBody>
      </p:sp>
      <p:sp>
        <p:nvSpPr>
          <p:cNvPr id="43" name="Textplatzhalter 2"/>
          <p:cNvSpPr>
            <a:spLocks noGrp="1"/>
          </p:cNvSpPr>
          <p:nvPr>
            <p:ph type="body" sz="quarter" idx="44" hasCustomPrompt="1"/>
          </p:nvPr>
        </p:nvSpPr>
        <p:spPr>
          <a:xfrm>
            <a:off x="5175549" y="4193064"/>
            <a:ext cx="2748584" cy="1047822"/>
          </a:xfrm>
          <a:prstGeom prst="roundRect">
            <a:avLst>
              <a:gd name="adj" fmla="val 9537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lIns="90000" tIns="90000" rIns="90000" bIns="90000" anchor="ctr" anchorCtr="1"/>
          <a:lstStyle>
            <a:lvl1pPr algn="ctr">
              <a:defRPr sz="1985"/>
            </a:lvl1pPr>
            <a:lvl2pPr>
              <a:defRPr sz="2647"/>
            </a:lvl2pPr>
            <a:lvl3pPr>
              <a:defRPr sz="2647"/>
            </a:lvl3pPr>
            <a:lvl4pPr>
              <a:defRPr sz="2647"/>
            </a:lvl4pPr>
            <a:lvl5pPr>
              <a:defRPr sz="2647"/>
            </a:lvl5pPr>
            <a:lvl6pPr>
              <a:defRPr sz="2647"/>
            </a:lvl6pPr>
            <a:lvl7pPr>
              <a:defRPr sz="2647"/>
            </a:lvl7pPr>
            <a:lvl8pPr>
              <a:defRPr sz="2647"/>
            </a:lvl8pPr>
            <a:lvl9pPr>
              <a:defRPr sz="2647"/>
            </a:lvl9pPr>
          </a:lstStyle>
          <a:p>
            <a:pPr lvl="0"/>
            <a:r>
              <a:rPr lang="de-DE" dirty="0"/>
              <a:t>Ebene 2</a:t>
            </a:r>
          </a:p>
        </p:txBody>
      </p:sp>
      <p:sp>
        <p:nvSpPr>
          <p:cNvPr id="44" name="Textplatzhalter 2"/>
          <p:cNvSpPr>
            <a:spLocks noGrp="1"/>
          </p:cNvSpPr>
          <p:nvPr>
            <p:ph type="body" sz="quarter" idx="45" hasCustomPrompt="1"/>
          </p:nvPr>
        </p:nvSpPr>
        <p:spPr>
          <a:xfrm>
            <a:off x="5175549" y="5315731"/>
            <a:ext cx="2748584" cy="1047822"/>
          </a:xfrm>
          <a:prstGeom prst="roundRect">
            <a:avLst>
              <a:gd name="adj" fmla="val 9537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lIns="90000" tIns="90000" rIns="90000" bIns="90000" anchor="ctr" anchorCtr="1"/>
          <a:lstStyle>
            <a:lvl1pPr algn="ctr">
              <a:defRPr sz="1985"/>
            </a:lvl1pPr>
            <a:lvl2pPr>
              <a:defRPr sz="2647"/>
            </a:lvl2pPr>
            <a:lvl3pPr>
              <a:defRPr sz="2647"/>
            </a:lvl3pPr>
            <a:lvl4pPr>
              <a:defRPr sz="2647"/>
            </a:lvl4pPr>
            <a:lvl5pPr>
              <a:defRPr sz="2647"/>
            </a:lvl5pPr>
            <a:lvl6pPr>
              <a:defRPr sz="2647"/>
            </a:lvl6pPr>
            <a:lvl7pPr>
              <a:defRPr sz="2647"/>
            </a:lvl7pPr>
            <a:lvl8pPr>
              <a:defRPr sz="2647"/>
            </a:lvl8pPr>
            <a:lvl9pPr>
              <a:defRPr sz="2647"/>
            </a:lvl9pPr>
          </a:lstStyle>
          <a:p>
            <a:pPr lvl="0"/>
            <a:r>
              <a:rPr lang="de-DE" dirty="0"/>
              <a:t>Ebene 3</a:t>
            </a:r>
          </a:p>
        </p:txBody>
      </p:sp>
      <p:sp>
        <p:nvSpPr>
          <p:cNvPr id="45" name="Textplatzhalter 2"/>
          <p:cNvSpPr>
            <a:spLocks noGrp="1"/>
          </p:cNvSpPr>
          <p:nvPr>
            <p:ph type="body" sz="quarter" idx="46" hasCustomPrompt="1"/>
          </p:nvPr>
        </p:nvSpPr>
        <p:spPr>
          <a:xfrm>
            <a:off x="5175549" y="6438398"/>
            <a:ext cx="2748584" cy="1047822"/>
          </a:xfrm>
          <a:prstGeom prst="roundRect">
            <a:avLst>
              <a:gd name="adj" fmla="val 9537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lIns="90000" tIns="90000" rIns="90000" bIns="90000" anchor="ctr" anchorCtr="1"/>
          <a:lstStyle>
            <a:lvl1pPr algn="ctr">
              <a:defRPr sz="1985"/>
            </a:lvl1pPr>
            <a:lvl2pPr>
              <a:defRPr sz="2647"/>
            </a:lvl2pPr>
            <a:lvl3pPr>
              <a:defRPr sz="2647"/>
            </a:lvl3pPr>
            <a:lvl4pPr>
              <a:defRPr sz="2647"/>
            </a:lvl4pPr>
            <a:lvl5pPr>
              <a:defRPr sz="2647"/>
            </a:lvl5pPr>
            <a:lvl6pPr>
              <a:defRPr sz="2647"/>
            </a:lvl6pPr>
            <a:lvl7pPr>
              <a:defRPr sz="2647"/>
            </a:lvl7pPr>
            <a:lvl8pPr>
              <a:defRPr sz="2647"/>
            </a:lvl8pPr>
            <a:lvl9pPr>
              <a:defRPr sz="2647"/>
            </a:lvl9pPr>
          </a:lstStyle>
          <a:p>
            <a:pPr lvl="0"/>
            <a:r>
              <a:rPr lang="de-DE" dirty="0"/>
              <a:t>Ebene 4</a:t>
            </a:r>
          </a:p>
        </p:txBody>
      </p:sp>
      <p:sp>
        <p:nvSpPr>
          <p:cNvPr id="46" name="Textplatzhalter 2"/>
          <p:cNvSpPr>
            <a:spLocks noGrp="1"/>
          </p:cNvSpPr>
          <p:nvPr>
            <p:ph type="body" sz="quarter" idx="47" hasCustomPrompt="1"/>
          </p:nvPr>
        </p:nvSpPr>
        <p:spPr>
          <a:xfrm>
            <a:off x="5175549" y="7561064"/>
            <a:ext cx="2748584" cy="1047822"/>
          </a:xfrm>
          <a:prstGeom prst="roundRect">
            <a:avLst>
              <a:gd name="adj" fmla="val 9537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lIns="90000" tIns="90000" rIns="90000" bIns="90000" anchor="ctr" anchorCtr="1"/>
          <a:lstStyle>
            <a:lvl1pPr algn="ctr">
              <a:defRPr sz="1985"/>
            </a:lvl1pPr>
            <a:lvl2pPr>
              <a:defRPr sz="2647"/>
            </a:lvl2pPr>
            <a:lvl3pPr>
              <a:defRPr sz="2647"/>
            </a:lvl3pPr>
            <a:lvl4pPr>
              <a:defRPr sz="2647"/>
            </a:lvl4pPr>
            <a:lvl5pPr>
              <a:defRPr sz="2647"/>
            </a:lvl5pPr>
            <a:lvl6pPr>
              <a:defRPr sz="2647"/>
            </a:lvl6pPr>
            <a:lvl7pPr>
              <a:defRPr sz="2647"/>
            </a:lvl7pPr>
            <a:lvl8pPr>
              <a:defRPr sz="2647"/>
            </a:lvl8pPr>
            <a:lvl9pPr>
              <a:defRPr sz="2647"/>
            </a:lvl9pPr>
          </a:lstStyle>
          <a:p>
            <a:pPr lvl="0"/>
            <a:r>
              <a:rPr lang="de-DE" dirty="0"/>
              <a:t>Ebene 5</a:t>
            </a:r>
          </a:p>
        </p:txBody>
      </p:sp>
      <p:sp>
        <p:nvSpPr>
          <p:cNvPr id="52" name="Textplatzhalter 2"/>
          <p:cNvSpPr>
            <a:spLocks noGrp="1"/>
          </p:cNvSpPr>
          <p:nvPr>
            <p:ph type="body" sz="quarter" idx="48" hasCustomPrompt="1"/>
          </p:nvPr>
        </p:nvSpPr>
        <p:spPr>
          <a:xfrm>
            <a:off x="15288762" y="2993783"/>
            <a:ext cx="3120984" cy="1122667"/>
          </a:xfrm>
          <a:prstGeom prst="roundRect">
            <a:avLst>
              <a:gd name="adj" fmla="val 10052"/>
            </a:avLst>
          </a:prstGeom>
          <a:solidFill>
            <a:schemeClr val="bg2"/>
          </a:solidFill>
          <a:ln w="12700">
            <a:noFill/>
            <a:prstDash val="sysDot"/>
          </a:ln>
          <a:effectLst/>
        </p:spPr>
        <p:txBody>
          <a:bodyPr lIns="90000" tIns="54000" rIns="90000" bIns="54000" anchor="ctr" anchorCtr="1"/>
          <a:lstStyle>
            <a:lvl1pPr algn="ctr">
              <a:defRPr sz="2647" baseline="0"/>
            </a:lvl1pPr>
          </a:lstStyle>
          <a:p>
            <a:pPr lvl="0"/>
            <a:r>
              <a:rPr lang="de-DE" sz="2647" dirty="0">
                <a:solidFill>
                  <a:schemeClr val="tx1"/>
                </a:solidFill>
              </a:rPr>
              <a:t>Ebene 1</a:t>
            </a:r>
          </a:p>
        </p:txBody>
      </p:sp>
      <p:sp>
        <p:nvSpPr>
          <p:cNvPr id="53" name="Textplatzhalter 2"/>
          <p:cNvSpPr>
            <a:spLocks noGrp="1"/>
          </p:cNvSpPr>
          <p:nvPr>
            <p:ph type="body" sz="quarter" idx="49" hasCustomPrompt="1"/>
          </p:nvPr>
        </p:nvSpPr>
        <p:spPr>
          <a:xfrm>
            <a:off x="15661160" y="4193064"/>
            <a:ext cx="2748584" cy="1047822"/>
          </a:xfrm>
          <a:prstGeom prst="roundRect">
            <a:avLst>
              <a:gd name="adj" fmla="val 9537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lIns="90000" tIns="90000" rIns="90000" bIns="90000" anchor="ctr" anchorCtr="1"/>
          <a:lstStyle>
            <a:lvl1pPr algn="ctr">
              <a:defRPr sz="1985"/>
            </a:lvl1pPr>
            <a:lvl2pPr>
              <a:defRPr sz="2647"/>
            </a:lvl2pPr>
            <a:lvl3pPr>
              <a:defRPr sz="2647"/>
            </a:lvl3pPr>
            <a:lvl4pPr>
              <a:defRPr sz="2647"/>
            </a:lvl4pPr>
            <a:lvl5pPr>
              <a:defRPr sz="2647"/>
            </a:lvl5pPr>
            <a:lvl6pPr>
              <a:defRPr sz="2647"/>
            </a:lvl6pPr>
            <a:lvl7pPr>
              <a:defRPr sz="2647"/>
            </a:lvl7pPr>
            <a:lvl8pPr>
              <a:defRPr sz="2647"/>
            </a:lvl8pPr>
            <a:lvl9pPr>
              <a:defRPr sz="2647"/>
            </a:lvl9pPr>
          </a:lstStyle>
          <a:p>
            <a:pPr lvl="0"/>
            <a:r>
              <a:rPr lang="de-DE" dirty="0"/>
              <a:t>Ebene 2</a:t>
            </a:r>
          </a:p>
        </p:txBody>
      </p:sp>
      <p:sp>
        <p:nvSpPr>
          <p:cNvPr id="54" name="Textplatzhalter 2"/>
          <p:cNvSpPr>
            <a:spLocks noGrp="1"/>
          </p:cNvSpPr>
          <p:nvPr>
            <p:ph type="body" sz="quarter" idx="50" hasCustomPrompt="1"/>
          </p:nvPr>
        </p:nvSpPr>
        <p:spPr>
          <a:xfrm>
            <a:off x="15661160" y="5315731"/>
            <a:ext cx="2748584" cy="1047822"/>
          </a:xfrm>
          <a:prstGeom prst="roundRect">
            <a:avLst>
              <a:gd name="adj" fmla="val 9537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lIns="90000" tIns="90000" rIns="90000" bIns="90000" anchor="ctr" anchorCtr="1"/>
          <a:lstStyle>
            <a:lvl1pPr algn="ctr">
              <a:defRPr sz="1985"/>
            </a:lvl1pPr>
            <a:lvl2pPr>
              <a:defRPr sz="2647"/>
            </a:lvl2pPr>
            <a:lvl3pPr>
              <a:defRPr sz="2647"/>
            </a:lvl3pPr>
            <a:lvl4pPr>
              <a:defRPr sz="2647"/>
            </a:lvl4pPr>
            <a:lvl5pPr>
              <a:defRPr sz="2647"/>
            </a:lvl5pPr>
            <a:lvl6pPr>
              <a:defRPr sz="2647"/>
            </a:lvl6pPr>
            <a:lvl7pPr>
              <a:defRPr sz="2647"/>
            </a:lvl7pPr>
            <a:lvl8pPr>
              <a:defRPr sz="2647"/>
            </a:lvl8pPr>
            <a:lvl9pPr>
              <a:defRPr sz="2647"/>
            </a:lvl9pPr>
          </a:lstStyle>
          <a:p>
            <a:pPr lvl="0"/>
            <a:r>
              <a:rPr lang="de-DE" dirty="0"/>
              <a:t>Ebene 3</a:t>
            </a:r>
          </a:p>
        </p:txBody>
      </p:sp>
      <p:sp>
        <p:nvSpPr>
          <p:cNvPr id="55" name="Textplatzhalter 2"/>
          <p:cNvSpPr>
            <a:spLocks noGrp="1"/>
          </p:cNvSpPr>
          <p:nvPr>
            <p:ph type="body" sz="quarter" idx="51" hasCustomPrompt="1"/>
          </p:nvPr>
        </p:nvSpPr>
        <p:spPr>
          <a:xfrm>
            <a:off x="15661160" y="6438398"/>
            <a:ext cx="2748584" cy="1047822"/>
          </a:xfrm>
          <a:prstGeom prst="roundRect">
            <a:avLst>
              <a:gd name="adj" fmla="val 9537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lIns="90000" tIns="90000" rIns="90000" bIns="90000" anchor="ctr" anchorCtr="1"/>
          <a:lstStyle>
            <a:lvl1pPr algn="ctr">
              <a:defRPr sz="1985"/>
            </a:lvl1pPr>
            <a:lvl2pPr>
              <a:defRPr sz="2647"/>
            </a:lvl2pPr>
            <a:lvl3pPr>
              <a:defRPr sz="2647"/>
            </a:lvl3pPr>
            <a:lvl4pPr>
              <a:defRPr sz="2647"/>
            </a:lvl4pPr>
            <a:lvl5pPr>
              <a:defRPr sz="2647"/>
            </a:lvl5pPr>
            <a:lvl6pPr>
              <a:defRPr sz="2647"/>
            </a:lvl6pPr>
            <a:lvl7pPr>
              <a:defRPr sz="2647"/>
            </a:lvl7pPr>
            <a:lvl8pPr>
              <a:defRPr sz="2647"/>
            </a:lvl8pPr>
            <a:lvl9pPr>
              <a:defRPr sz="2647"/>
            </a:lvl9pPr>
          </a:lstStyle>
          <a:p>
            <a:pPr lvl="0"/>
            <a:r>
              <a:rPr lang="de-DE" dirty="0"/>
              <a:t>Ebene 4</a:t>
            </a:r>
          </a:p>
        </p:txBody>
      </p:sp>
      <p:sp>
        <p:nvSpPr>
          <p:cNvPr id="56" name="Textplatzhalter 2"/>
          <p:cNvSpPr>
            <a:spLocks noGrp="1"/>
          </p:cNvSpPr>
          <p:nvPr>
            <p:ph type="body" sz="quarter" idx="52" hasCustomPrompt="1"/>
          </p:nvPr>
        </p:nvSpPr>
        <p:spPr>
          <a:xfrm>
            <a:off x="15661160" y="7561064"/>
            <a:ext cx="2748584" cy="1047822"/>
          </a:xfrm>
          <a:prstGeom prst="roundRect">
            <a:avLst>
              <a:gd name="adj" fmla="val 9537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lIns="90000" tIns="90000" rIns="90000" bIns="90000" anchor="ctr" anchorCtr="1"/>
          <a:lstStyle>
            <a:lvl1pPr algn="ctr">
              <a:defRPr sz="1985"/>
            </a:lvl1pPr>
            <a:lvl2pPr>
              <a:defRPr sz="2647"/>
            </a:lvl2pPr>
            <a:lvl3pPr>
              <a:defRPr sz="2647"/>
            </a:lvl3pPr>
            <a:lvl4pPr>
              <a:defRPr sz="2647"/>
            </a:lvl4pPr>
            <a:lvl5pPr>
              <a:defRPr sz="2647"/>
            </a:lvl5pPr>
            <a:lvl6pPr>
              <a:defRPr sz="2647"/>
            </a:lvl6pPr>
            <a:lvl7pPr>
              <a:defRPr sz="2647"/>
            </a:lvl7pPr>
            <a:lvl8pPr>
              <a:defRPr sz="2647"/>
            </a:lvl8pPr>
            <a:lvl9pPr>
              <a:defRPr sz="2647"/>
            </a:lvl9pPr>
          </a:lstStyle>
          <a:p>
            <a:pPr lvl="0"/>
            <a:r>
              <a:rPr lang="de-DE" dirty="0"/>
              <a:t>Ebene 5</a:t>
            </a:r>
          </a:p>
        </p:txBody>
      </p:sp>
      <p:sp>
        <p:nvSpPr>
          <p:cNvPr id="57" name="Textplatzhalter 2"/>
          <p:cNvSpPr>
            <a:spLocks noGrp="1"/>
          </p:cNvSpPr>
          <p:nvPr>
            <p:ph type="body" sz="quarter" idx="53" hasCustomPrompt="1"/>
          </p:nvPr>
        </p:nvSpPr>
        <p:spPr>
          <a:xfrm>
            <a:off x="8298353" y="2993783"/>
            <a:ext cx="3120984" cy="1122667"/>
          </a:xfrm>
          <a:prstGeom prst="roundRect">
            <a:avLst>
              <a:gd name="adj" fmla="val 10052"/>
            </a:avLst>
          </a:prstGeom>
          <a:solidFill>
            <a:schemeClr val="bg2"/>
          </a:solidFill>
          <a:ln w="12700">
            <a:noFill/>
            <a:prstDash val="sysDot"/>
          </a:ln>
          <a:effectLst/>
        </p:spPr>
        <p:txBody>
          <a:bodyPr lIns="90000" tIns="54000" rIns="90000" bIns="54000" anchor="ctr" anchorCtr="1"/>
          <a:lstStyle>
            <a:lvl1pPr algn="ctr">
              <a:defRPr sz="2647" baseline="0"/>
            </a:lvl1pPr>
          </a:lstStyle>
          <a:p>
            <a:pPr lvl="0"/>
            <a:r>
              <a:rPr lang="de-DE" sz="2647" dirty="0">
                <a:solidFill>
                  <a:schemeClr val="tx1"/>
                </a:solidFill>
              </a:rPr>
              <a:t>Ebene 1</a:t>
            </a:r>
          </a:p>
        </p:txBody>
      </p:sp>
      <p:sp>
        <p:nvSpPr>
          <p:cNvPr id="58" name="Textplatzhalter 2"/>
          <p:cNvSpPr>
            <a:spLocks noGrp="1"/>
          </p:cNvSpPr>
          <p:nvPr>
            <p:ph type="body" sz="quarter" idx="54" hasCustomPrompt="1"/>
          </p:nvPr>
        </p:nvSpPr>
        <p:spPr>
          <a:xfrm>
            <a:off x="8670753" y="4193064"/>
            <a:ext cx="2748584" cy="1047822"/>
          </a:xfrm>
          <a:prstGeom prst="roundRect">
            <a:avLst>
              <a:gd name="adj" fmla="val 9537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lIns="90000" tIns="90000" rIns="90000" bIns="90000" anchor="ctr" anchorCtr="1"/>
          <a:lstStyle>
            <a:lvl1pPr algn="ctr">
              <a:defRPr sz="1985"/>
            </a:lvl1pPr>
            <a:lvl2pPr>
              <a:defRPr sz="2647"/>
            </a:lvl2pPr>
            <a:lvl3pPr>
              <a:defRPr sz="2647"/>
            </a:lvl3pPr>
            <a:lvl4pPr>
              <a:defRPr sz="2647"/>
            </a:lvl4pPr>
            <a:lvl5pPr>
              <a:defRPr sz="2647"/>
            </a:lvl5pPr>
            <a:lvl6pPr>
              <a:defRPr sz="2647"/>
            </a:lvl6pPr>
            <a:lvl7pPr>
              <a:defRPr sz="2647"/>
            </a:lvl7pPr>
            <a:lvl8pPr>
              <a:defRPr sz="2647"/>
            </a:lvl8pPr>
            <a:lvl9pPr>
              <a:defRPr sz="2647"/>
            </a:lvl9pPr>
          </a:lstStyle>
          <a:p>
            <a:pPr lvl="0"/>
            <a:r>
              <a:rPr lang="de-DE" dirty="0"/>
              <a:t>Ebene 2</a:t>
            </a:r>
          </a:p>
        </p:txBody>
      </p:sp>
      <p:sp>
        <p:nvSpPr>
          <p:cNvPr id="59" name="Textplatzhalter 2"/>
          <p:cNvSpPr>
            <a:spLocks noGrp="1"/>
          </p:cNvSpPr>
          <p:nvPr>
            <p:ph type="body" sz="quarter" idx="55" hasCustomPrompt="1"/>
          </p:nvPr>
        </p:nvSpPr>
        <p:spPr>
          <a:xfrm>
            <a:off x="8670753" y="5315731"/>
            <a:ext cx="2748584" cy="1047822"/>
          </a:xfrm>
          <a:prstGeom prst="roundRect">
            <a:avLst>
              <a:gd name="adj" fmla="val 9537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lIns="90000" tIns="90000" rIns="90000" bIns="90000" anchor="ctr" anchorCtr="1"/>
          <a:lstStyle>
            <a:lvl1pPr algn="ctr">
              <a:defRPr sz="1985"/>
            </a:lvl1pPr>
            <a:lvl2pPr>
              <a:defRPr sz="2647"/>
            </a:lvl2pPr>
            <a:lvl3pPr>
              <a:defRPr sz="2647"/>
            </a:lvl3pPr>
            <a:lvl4pPr>
              <a:defRPr sz="2647"/>
            </a:lvl4pPr>
            <a:lvl5pPr>
              <a:defRPr sz="2647"/>
            </a:lvl5pPr>
            <a:lvl6pPr>
              <a:defRPr sz="2647"/>
            </a:lvl6pPr>
            <a:lvl7pPr>
              <a:defRPr sz="2647"/>
            </a:lvl7pPr>
            <a:lvl8pPr>
              <a:defRPr sz="2647"/>
            </a:lvl8pPr>
            <a:lvl9pPr>
              <a:defRPr sz="2647"/>
            </a:lvl9pPr>
          </a:lstStyle>
          <a:p>
            <a:pPr lvl="0"/>
            <a:r>
              <a:rPr lang="de-DE" dirty="0"/>
              <a:t>Ebene 3</a:t>
            </a:r>
          </a:p>
        </p:txBody>
      </p:sp>
      <p:sp>
        <p:nvSpPr>
          <p:cNvPr id="60" name="Textplatzhalter 2"/>
          <p:cNvSpPr>
            <a:spLocks noGrp="1"/>
          </p:cNvSpPr>
          <p:nvPr>
            <p:ph type="body" sz="quarter" idx="56" hasCustomPrompt="1"/>
          </p:nvPr>
        </p:nvSpPr>
        <p:spPr>
          <a:xfrm>
            <a:off x="8670753" y="6438398"/>
            <a:ext cx="2748584" cy="1047822"/>
          </a:xfrm>
          <a:prstGeom prst="roundRect">
            <a:avLst>
              <a:gd name="adj" fmla="val 9537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lIns="90000" tIns="90000" rIns="90000" bIns="90000" anchor="ctr" anchorCtr="1"/>
          <a:lstStyle>
            <a:lvl1pPr algn="ctr">
              <a:defRPr sz="1985"/>
            </a:lvl1pPr>
            <a:lvl2pPr>
              <a:defRPr sz="2647"/>
            </a:lvl2pPr>
            <a:lvl3pPr>
              <a:defRPr sz="2647"/>
            </a:lvl3pPr>
            <a:lvl4pPr>
              <a:defRPr sz="2647"/>
            </a:lvl4pPr>
            <a:lvl5pPr>
              <a:defRPr sz="2647"/>
            </a:lvl5pPr>
            <a:lvl6pPr>
              <a:defRPr sz="2647"/>
            </a:lvl6pPr>
            <a:lvl7pPr>
              <a:defRPr sz="2647"/>
            </a:lvl7pPr>
            <a:lvl8pPr>
              <a:defRPr sz="2647"/>
            </a:lvl8pPr>
            <a:lvl9pPr>
              <a:defRPr sz="2647"/>
            </a:lvl9pPr>
          </a:lstStyle>
          <a:p>
            <a:pPr lvl="0"/>
            <a:r>
              <a:rPr lang="de-DE" dirty="0"/>
              <a:t>Ebene 4</a:t>
            </a:r>
          </a:p>
        </p:txBody>
      </p:sp>
      <p:sp>
        <p:nvSpPr>
          <p:cNvPr id="61" name="Textplatzhalter 2"/>
          <p:cNvSpPr>
            <a:spLocks noGrp="1"/>
          </p:cNvSpPr>
          <p:nvPr>
            <p:ph type="body" sz="quarter" idx="57" hasCustomPrompt="1"/>
          </p:nvPr>
        </p:nvSpPr>
        <p:spPr>
          <a:xfrm>
            <a:off x="8670753" y="7561064"/>
            <a:ext cx="2748584" cy="1047822"/>
          </a:xfrm>
          <a:prstGeom prst="roundRect">
            <a:avLst>
              <a:gd name="adj" fmla="val 9537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lIns="90000" tIns="90000" rIns="90000" bIns="90000" anchor="ctr" anchorCtr="1"/>
          <a:lstStyle>
            <a:lvl1pPr marL="0" marR="0" indent="0" algn="ctr" defTabSz="7560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 sz="1985"/>
            </a:lvl1pPr>
            <a:lvl2pPr>
              <a:defRPr sz="2647"/>
            </a:lvl2pPr>
            <a:lvl3pPr>
              <a:defRPr sz="2647"/>
            </a:lvl3pPr>
            <a:lvl4pPr>
              <a:defRPr sz="2647"/>
            </a:lvl4pPr>
            <a:lvl5pPr>
              <a:defRPr sz="2647"/>
            </a:lvl5pPr>
            <a:lvl6pPr>
              <a:defRPr sz="2647"/>
            </a:lvl6pPr>
            <a:lvl7pPr>
              <a:defRPr sz="2647"/>
            </a:lvl7pPr>
            <a:lvl8pPr>
              <a:defRPr sz="2647"/>
            </a:lvl8pPr>
            <a:lvl9pPr>
              <a:defRPr sz="2647"/>
            </a:lvl9pPr>
          </a:lstStyle>
          <a:p>
            <a:pPr lvl="0"/>
            <a:r>
              <a:rPr lang="de-DE" dirty="0"/>
              <a:t>Ebene 5</a:t>
            </a:r>
          </a:p>
        </p:txBody>
      </p:sp>
      <p:sp>
        <p:nvSpPr>
          <p:cNvPr id="62" name="Textplatzhalter 2"/>
          <p:cNvSpPr>
            <a:spLocks noGrp="1"/>
          </p:cNvSpPr>
          <p:nvPr>
            <p:ph type="body" sz="quarter" idx="58" hasCustomPrompt="1"/>
          </p:nvPr>
        </p:nvSpPr>
        <p:spPr>
          <a:xfrm>
            <a:off x="11793555" y="2993783"/>
            <a:ext cx="3120984" cy="1122667"/>
          </a:xfrm>
          <a:prstGeom prst="roundRect">
            <a:avLst>
              <a:gd name="adj" fmla="val 10052"/>
            </a:avLst>
          </a:prstGeom>
          <a:solidFill>
            <a:schemeClr val="bg2"/>
          </a:solidFill>
          <a:ln w="12700">
            <a:noFill/>
            <a:prstDash val="sysDot"/>
          </a:ln>
          <a:effectLst/>
        </p:spPr>
        <p:txBody>
          <a:bodyPr lIns="90000" tIns="54000" rIns="90000" bIns="54000" anchor="ctr" anchorCtr="1"/>
          <a:lstStyle>
            <a:lvl1pPr algn="ctr">
              <a:defRPr sz="2647" baseline="0"/>
            </a:lvl1pPr>
          </a:lstStyle>
          <a:p>
            <a:pPr lvl="0"/>
            <a:r>
              <a:rPr lang="de-DE" sz="2647" dirty="0">
                <a:solidFill>
                  <a:schemeClr val="tx1"/>
                </a:solidFill>
              </a:rPr>
              <a:t>Ebene 1</a:t>
            </a:r>
          </a:p>
        </p:txBody>
      </p:sp>
      <p:sp>
        <p:nvSpPr>
          <p:cNvPr id="63" name="Textplatzhalter 2"/>
          <p:cNvSpPr>
            <a:spLocks noGrp="1"/>
          </p:cNvSpPr>
          <p:nvPr>
            <p:ph type="body" sz="quarter" idx="59" hasCustomPrompt="1"/>
          </p:nvPr>
        </p:nvSpPr>
        <p:spPr>
          <a:xfrm>
            <a:off x="12165956" y="4193064"/>
            <a:ext cx="2748584" cy="1047822"/>
          </a:xfrm>
          <a:prstGeom prst="roundRect">
            <a:avLst>
              <a:gd name="adj" fmla="val 9537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lIns="90000" tIns="90000" rIns="90000" bIns="90000" anchor="ctr" anchorCtr="1"/>
          <a:lstStyle>
            <a:lvl1pPr algn="ctr">
              <a:defRPr sz="1985"/>
            </a:lvl1pPr>
            <a:lvl2pPr>
              <a:defRPr sz="2647"/>
            </a:lvl2pPr>
            <a:lvl3pPr>
              <a:defRPr sz="2647"/>
            </a:lvl3pPr>
            <a:lvl4pPr>
              <a:defRPr sz="2647"/>
            </a:lvl4pPr>
            <a:lvl5pPr>
              <a:defRPr sz="2647"/>
            </a:lvl5pPr>
            <a:lvl6pPr>
              <a:defRPr sz="2647"/>
            </a:lvl6pPr>
            <a:lvl7pPr>
              <a:defRPr sz="2647"/>
            </a:lvl7pPr>
            <a:lvl8pPr>
              <a:defRPr sz="2647"/>
            </a:lvl8pPr>
            <a:lvl9pPr>
              <a:defRPr sz="2647"/>
            </a:lvl9pPr>
          </a:lstStyle>
          <a:p>
            <a:pPr lvl="0"/>
            <a:r>
              <a:rPr lang="de-DE" dirty="0"/>
              <a:t>Ebene 2</a:t>
            </a:r>
          </a:p>
        </p:txBody>
      </p:sp>
      <p:sp>
        <p:nvSpPr>
          <p:cNvPr id="64" name="Textplatzhalter 2"/>
          <p:cNvSpPr>
            <a:spLocks noGrp="1"/>
          </p:cNvSpPr>
          <p:nvPr>
            <p:ph type="body" sz="quarter" idx="60" hasCustomPrompt="1"/>
          </p:nvPr>
        </p:nvSpPr>
        <p:spPr>
          <a:xfrm>
            <a:off x="12165956" y="5315731"/>
            <a:ext cx="2748584" cy="1047822"/>
          </a:xfrm>
          <a:prstGeom prst="roundRect">
            <a:avLst>
              <a:gd name="adj" fmla="val 9537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lIns="90000" tIns="90000" rIns="90000" bIns="90000" anchor="ctr" anchorCtr="1"/>
          <a:lstStyle>
            <a:lvl1pPr algn="ctr">
              <a:defRPr sz="1985"/>
            </a:lvl1pPr>
            <a:lvl2pPr>
              <a:defRPr sz="2647"/>
            </a:lvl2pPr>
            <a:lvl3pPr>
              <a:defRPr sz="2647"/>
            </a:lvl3pPr>
            <a:lvl4pPr>
              <a:defRPr sz="2647"/>
            </a:lvl4pPr>
            <a:lvl5pPr>
              <a:defRPr sz="2647"/>
            </a:lvl5pPr>
            <a:lvl6pPr>
              <a:defRPr sz="2647"/>
            </a:lvl6pPr>
            <a:lvl7pPr>
              <a:defRPr sz="2647"/>
            </a:lvl7pPr>
            <a:lvl8pPr>
              <a:defRPr sz="2647"/>
            </a:lvl8pPr>
            <a:lvl9pPr>
              <a:defRPr sz="2647"/>
            </a:lvl9pPr>
          </a:lstStyle>
          <a:p>
            <a:pPr lvl="0"/>
            <a:r>
              <a:rPr lang="de-DE" dirty="0"/>
              <a:t>Ebene 3</a:t>
            </a:r>
          </a:p>
        </p:txBody>
      </p:sp>
      <p:sp>
        <p:nvSpPr>
          <p:cNvPr id="65" name="Textplatzhalter 2"/>
          <p:cNvSpPr>
            <a:spLocks noGrp="1"/>
          </p:cNvSpPr>
          <p:nvPr>
            <p:ph type="body" sz="quarter" idx="61" hasCustomPrompt="1"/>
          </p:nvPr>
        </p:nvSpPr>
        <p:spPr>
          <a:xfrm>
            <a:off x="12165956" y="6438398"/>
            <a:ext cx="2748584" cy="1047822"/>
          </a:xfrm>
          <a:prstGeom prst="roundRect">
            <a:avLst>
              <a:gd name="adj" fmla="val 9537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lIns="90000" tIns="90000" rIns="90000" bIns="90000" anchor="ctr" anchorCtr="1"/>
          <a:lstStyle>
            <a:lvl1pPr algn="ctr">
              <a:defRPr sz="1985"/>
            </a:lvl1pPr>
            <a:lvl2pPr>
              <a:defRPr sz="2647"/>
            </a:lvl2pPr>
            <a:lvl3pPr>
              <a:defRPr sz="2647"/>
            </a:lvl3pPr>
            <a:lvl4pPr>
              <a:defRPr sz="2647"/>
            </a:lvl4pPr>
            <a:lvl5pPr>
              <a:defRPr sz="2647"/>
            </a:lvl5pPr>
            <a:lvl6pPr>
              <a:defRPr sz="2647"/>
            </a:lvl6pPr>
            <a:lvl7pPr>
              <a:defRPr sz="2647"/>
            </a:lvl7pPr>
            <a:lvl8pPr>
              <a:defRPr sz="2647"/>
            </a:lvl8pPr>
            <a:lvl9pPr>
              <a:defRPr sz="2647"/>
            </a:lvl9pPr>
          </a:lstStyle>
          <a:p>
            <a:pPr lvl="0"/>
            <a:r>
              <a:rPr lang="de-DE" dirty="0"/>
              <a:t>Ebene 4</a:t>
            </a:r>
          </a:p>
        </p:txBody>
      </p:sp>
      <p:sp>
        <p:nvSpPr>
          <p:cNvPr id="66" name="Textplatzhalter 2"/>
          <p:cNvSpPr>
            <a:spLocks noGrp="1"/>
          </p:cNvSpPr>
          <p:nvPr>
            <p:ph type="body" sz="quarter" idx="62" hasCustomPrompt="1"/>
          </p:nvPr>
        </p:nvSpPr>
        <p:spPr>
          <a:xfrm>
            <a:off x="12165956" y="7561064"/>
            <a:ext cx="2748584" cy="1047822"/>
          </a:xfrm>
          <a:prstGeom prst="roundRect">
            <a:avLst>
              <a:gd name="adj" fmla="val 9537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lIns="90000" tIns="90000" rIns="90000" bIns="90000" anchor="ctr" anchorCtr="1"/>
          <a:lstStyle>
            <a:lvl1pPr algn="ctr">
              <a:defRPr sz="1985"/>
            </a:lvl1pPr>
            <a:lvl2pPr>
              <a:defRPr sz="2647"/>
            </a:lvl2pPr>
            <a:lvl3pPr>
              <a:defRPr sz="2647"/>
            </a:lvl3pPr>
            <a:lvl4pPr>
              <a:defRPr sz="2647"/>
            </a:lvl4pPr>
            <a:lvl5pPr>
              <a:defRPr sz="2647"/>
            </a:lvl5pPr>
            <a:lvl6pPr>
              <a:defRPr sz="2647"/>
            </a:lvl6pPr>
            <a:lvl7pPr>
              <a:defRPr sz="2647"/>
            </a:lvl7pPr>
            <a:lvl8pPr>
              <a:defRPr sz="2647"/>
            </a:lvl8pPr>
            <a:lvl9pPr>
              <a:defRPr sz="2647"/>
            </a:lvl9pPr>
          </a:lstStyle>
          <a:p>
            <a:pPr lvl="0"/>
            <a:r>
              <a:rPr lang="de-DE" dirty="0"/>
              <a:t>Ebene 5</a:t>
            </a:r>
          </a:p>
        </p:txBody>
      </p:sp>
    </p:spTree>
    <p:extLst>
      <p:ext uri="{BB962C8B-B14F-4D97-AF65-F5344CB8AC3E}">
        <p14:creationId xmlns:p14="http://schemas.microsoft.com/office/powerpoint/2010/main" val="33346628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Fok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25"/>
          <p:cNvSpPr>
            <a:spLocks noGrp="1"/>
          </p:cNvSpPr>
          <p:nvPr>
            <p:ph type="body" sz="quarter" idx="30"/>
          </p:nvPr>
        </p:nvSpPr>
        <p:spPr>
          <a:xfrm>
            <a:off x="1307945" y="6137245"/>
            <a:ext cx="8255266" cy="2582133"/>
          </a:xfrm>
          <a:prstGeom prst="roundRect">
            <a:avLst>
              <a:gd name="adj" fmla="val 3809"/>
            </a:avLst>
          </a:prstGeom>
          <a:ln w="9525" cmpd="sng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lIns="108000" tIns="90000" rIns="900000" bIns="90000"/>
          <a:lstStyle>
            <a:lvl1pPr>
              <a:defRPr sz="2647"/>
            </a:lvl1pPr>
            <a:lvl2pPr>
              <a:defRPr sz="2647"/>
            </a:lvl2pPr>
            <a:lvl3pPr>
              <a:defRPr sz="2647"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0" name="Textplatzhalter 25"/>
          <p:cNvSpPr>
            <a:spLocks noGrp="1"/>
          </p:cNvSpPr>
          <p:nvPr>
            <p:ph type="body" sz="quarter" idx="31"/>
          </p:nvPr>
        </p:nvSpPr>
        <p:spPr>
          <a:xfrm>
            <a:off x="10152659" y="6137245"/>
            <a:ext cx="8255266" cy="2582133"/>
          </a:xfrm>
          <a:prstGeom prst="roundRect">
            <a:avLst>
              <a:gd name="adj" fmla="val 4016"/>
            </a:avLst>
          </a:prstGeom>
          <a:ln w="9525" cmpd="sng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lIns="900000" tIns="90000" rIns="108000" bIns="90000"/>
          <a:lstStyle>
            <a:lvl1pPr>
              <a:defRPr sz="2647"/>
            </a:lvl1pPr>
            <a:lvl2pPr>
              <a:defRPr sz="2647"/>
            </a:lvl2pPr>
            <a:lvl3pPr>
              <a:defRPr sz="2647"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7" name="Textplatzhalter 25"/>
          <p:cNvSpPr>
            <a:spLocks noGrp="1"/>
          </p:cNvSpPr>
          <p:nvPr>
            <p:ph type="body" sz="quarter" idx="10"/>
          </p:nvPr>
        </p:nvSpPr>
        <p:spPr>
          <a:xfrm>
            <a:off x="1309766" y="2993783"/>
            <a:ext cx="8255266" cy="2582133"/>
          </a:xfrm>
          <a:prstGeom prst="roundRect">
            <a:avLst>
              <a:gd name="adj" fmla="val 3809"/>
            </a:avLst>
          </a:prstGeom>
          <a:ln w="9525" cmpd="sng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lIns="108000" tIns="90000" rIns="900000" bIns="90000"/>
          <a:lstStyle>
            <a:lvl1pPr>
              <a:defRPr sz="2647"/>
            </a:lvl1pPr>
            <a:lvl2pPr>
              <a:defRPr sz="2647"/>
            </a:lvl2pPr>
            <a:lvl3pPr>
              <a:defRPr sz="2647"/>
            </a:lvl3pPr>
            <a:lvl4pPr>
              <a:defRPr sz="2647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27" name="Textplatzhalter 25"/>
          <p:cNvSpPr>
            <a:spLocks noGrp="1"/>
          </p:cNvSpPr>
          <p:nvPr>
            <p:ph type="body" sz="quarter" idx="28"/>
          </p:nvPr>
        </p:nvSpPr>
        <p:spPr>
          <a:xfrm>
            <a:off x="10154479" y="2993783"/>
            <a:ext cx="8255266" cy="2582133"/>
          </a:xfrm>
          <a:prstGeom prst="roundRect">
            <a:avLst>
              <a:gd name="adj" fmla="val 4016"/>
            </a:avLst>
          </a:prstGeom>
          <a:ln w="9525" cmpd="sng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lIns="900000" tIns="90000" rIns="108000" bIns="90000"/>
          <a:lstStyle>
            <a:lvl1pPr>
              <a:defRPr sz="2647"/>
            </a:lvl1pPr>
            <a:lvl2pPr>
              <a:defRPr sz="2647"/>
            </a:lvl2pPr>
            <a:lvl3pPr>
              <a:defRPr sz="2647"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307950" y="478088"/>
            <a:ext cx="17101797" cy="228644"/>
          </a:xfrm>
          <a:prstGeom prst="rect">
            <a:avLst/>
          </a:prstGeom>
          <a:effectLst/>
        </p:spPr>
        <p:txBody>
          <a:bodyPr wrap="none">
            <a:noAutofit/>
          </a:bodyPr>
          <a:lstStyle>
            <a:lvl1pPr marL="0" indent="0">
              <a:lnSpc>
                <a:spcPts val="1542"/>
              </a:lnSpc>
              <a:buFontTx/>
              <a:buNone/>
              <a:defRPr sz="1985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1. Hier steht der aktuell zu besprechende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1307948" y="1010400"/>
            <a:ext cx="17101797" cy="1287324"/>
          </a:xfrm>
          <a:effectLst/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Hier steht die Kernaussage der Folie </a:t>
            </a:r>
            <a:br>
              <a:rPr lang="de-DE" dirty="0"/>
            </a:br>
            <a:r>
              <a:rPr lang="de-DE" dirty="0"/>
              <a:t>(28 </a:t>
            </a:r>
            <a:r>
              <a:rPr lang="de-DE" dirty="0" err="1"/>
              <a:t>pt</a:t>
            </a:r>
            <a:r>
              <a:rPr lang="de-DE" dirty="0"/>
              <a:t>, normal, dunkelblau), maximal zweizeilig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21" hasCustomPrompt="1"/>
          </p:nvPr>
        </p:nvSpPr>
        <p:spPr>
          <a:xfrm>
            <a:off x="7941309" y="3943816"/>
            <a:ext cx="3832000" cy="3832036"/>
          </a:xfrm>
          <a:prstGeom prst="roundRect">
            <a:avLst>
              <a:gd name="adj" fmla="val 2456"/>
            </a:avLst>
          </a:prstGeom>
          <a:solidFill>
            <a:schemeClr val="bg2"/>
          </a:solidFill>
          <a:ln w="12700" cmpd="sng">
            <a:noFill/>
          </a:ln>
          <a:effectLst/>
        </p:spPr>
        <p:txBody>
          <a:bodyPr lIns="108000" tIns="108000" rIns="108000" bIns="108000" anchor="ctr" anchorCtr="1">
            <a:noAutofit/>
          </a:bodyPr>
          <a:lstStyle>
            <a:lvl1pPr algn="l">
              <a:defRPr sz="2647" baseline="0"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r>
              <a:rPr lang="de-DE" dirty="0"/>
              <a:t>Hier kann ein Text, Bild oder eine Grafik im Fokus stehen</a:t>
            </a:r>
          </a:p>
        </p:txBody>
      </p:sp>
    </p:spTree>
    <p:extLst>
      <p:ext uri="{BB962C8B-B14F-4D97-AF65-F5344CB8AC3E}">
        <p14:creationId xmlns:p14="http://schemas.microsoft.com/office/powerpoint/2010/main" val="12843230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platzhalter 2"/>
          <p:cNvSpPr>
            <a:spLocks noGrp="1"/>
          </p:cNvSpPr>
          <p:nvPr>
            <p:ph type="body" sz="quarter" idx="37" hasCustomPrompt="1"/>
          </p:nvPr>
        </p:nvSpPr>
        <p:spPr>
          <a:xfrm>
            <a:off x="12841368" y="2993783"/>
            <a:ext cx="5568375" cy="1122667"/>
          </a:xfrm>
          <a:prstGeom prst="roundRect">
            <a:avLst>
              <a:gd name="adj" fmla="val 8289"/>
            </a:avLst>
          </a:prstGeom>
          <a:solidFill>
            <a:schemeClr val="bg2"/>
          </a:solidFill>
          <a:ln w="12700">
            <a:noFill/>
            <a:prstDash val="sysDot"/>
          </a:ln>
          <a:effectLst/>
        </p:spPr>
        <p:txBody>
          <a:bodyPr lIns="108000" tIns="54000" rIns="108000" bIns="54000" anchor="ctr" anchorCtr="0"/>
          <a:lstStyle>
            <a:lvl1pPr algn="l">
              <a:defRPr sz="2647"/>
            </a:lvl1pPr>
          </a:lstStyle>
          <a:p>
            <a:pPr lvl="0"/>
            <a:r>
              <a:rPr lang="de-DE" dirty="0"/>
              <a:t>Spalte 3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29" hasCustomPrompt="1"/>
          </p:nvPr>
        </p:nvSpPr>
        <p:spPr>
          <a:xfrm>
            <a:off x="1307947" y="2993783"/>
            <a:ext cx="5568375" cy="1122667"/>
          </a:xfrm>
          <a:prstGeom prst="roundRect">
            <a:avLst>
              <a:gd name="adj" fmla="val 8289"/>
            </a:avLst>
          </a:prstGeom>
          <a:solidFill>
            <a:schemeClr val="bg2"/>
          </a:solidFill>
          <a:ln w="12700">
            <a:noFill/>
            <a:prstDash val="sysDot"/>
          </a:ln>
          <a:effectLst/>
        </p:spPr>
        <p:txBody>
          <a:bodyPr lIns="108000" tIns="54000" rIns="108000" bIns="54000" anchor="ctr" anchorCtr="0"/>
          <a:lstStyle>
            <a:lvl1pPr algn="l">
              <a:defRPr sz="2647"/>
            </a:lvl1pPr>
          </a:lstStyle>
          <a:p>
            <a:pPr lvl="0"/>
            <a:r>
              <a:rPr lang="de-DE" dirty="0"/>
              <a:t>Spalte 1</a:t>
            </a:r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1309767" y="4196074"/>
            <a:ext cx="5568375" cy="4535573"/>
          </a:xfrm>
          <a:prstGeom prst="roundRect">
            <a:avLst>
              <a:gd name="adj" fmla="val 2041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lIns="108000" tIns="90000" rIns="108000" bIns="90000" anchor="t" anchorCtr="0"/>
          <a:lstStyle>
            <a:lvl1pPr>
              <a:defRPr sz="2647"/>
            </a:lvl1pPr>
            <a:lvl2pPr>
              <a:defRPr sz="2647"/>
            </a:lvl2pPr>
            <a:lvl3pPr>
              <a:defRPr sz="2647"/>
            </a:lvl3pPr>
            <a:lvl4pPr>
              <a:defRPr sz="2647"/>
            </a:lvl4pPr>
            <a:lvl5pPr>
              <a:defRPr sz="2647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32" hasCustomPrompt="1"/>
          </p:nvPr>
        </p:nvSpPr>
        <p:spPr>
          <a:xfrm>
            <a:off x="1307950" y="478088"/>
            <a:ext cx="17101797" cy="228644"/>
          </a:xfrm>
          <a:prstGeom prst="rect">
            <a:avLst/>
          </a:prstGeom>
          <a:effectLst/>
        </p:spPr>
        <p:txBody>
          <a:bodyPr wrap="none">
            <a:noAutofit/>
          </a:bodyPr>
          <a:lstStyle>
            <a:lvl1pPr marL="0" indent="0">
              <a:lnSpc>
                <a:spcPts val="1542"/>
              </a:lnSpc>
              <a:buFontTx/>
              <a:buNone/>
              <a:defRPr sz="1985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1. Hier steht der aktuell zu besprechende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1307948" y="1010400"/>
            <a:ext cx="17101797" cy="1287324"/>
          </a:xfrm>
          <a:effectLst/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Hier steht die Kernaussage der Folie </a:t>
            </a:r>
            <a:br>
              <a:rPr lang="de-DE" dirty="0"/>
            </a:br>
            <a:r>
              <a:rPr lang="de-DE" dirty="0"/>
              <a:t>(28 </a:t>
            </a:r>
            <a:r>
              <a:rPr lang="de-DE" dirty="0" err="1"/>
              <a:t>pt</a:t>
            </a:r>
            <a:r>
              <a:rPr lang="de-DE" dirty="0"/>
              <a:t>, normal, dunkelblau), maximal zweizeilig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35" hasCustomPrompt="1"/>
          </p:nvPr>
        </p:nvSpPr>
        <p:spPr>
          <a:xfrm>
            <a:off x="7074655" y="2993783"/>
            <a:ext cx="5568375" cy="1122667"/>
          </a:xfrm>
          <a:prstGeom prst="roundRect">
            <a:avLst>
              <a:gd name="adj" fmla="val 8289"/>
            </a:avLst>
          </a:prstGeom>
          <a:solidFill>
            <a:schemeClr val="bg2"/>
          </a:solidFill>
          <a:ln w="12700">
            <a:noFill/>
            <a:prstDash val="sysDot"/>
          </a:ln>
          <a:effectLst/>
        </p:spPr>
        <p:txBody>
          <a:bodyPr lIns="108000" tIns="54000" rIns="108000" bIns="54000" anchor="ctr" anchorCtr="0"/>
          <a:lstStyle>
            <a:lvl1pPr algn="l">
              <a:defRPr sz="2647"/>
            </a:lvl1pPr>
          </a:lstStyle>
          <a:p>
            <a:pPr lvl="0"/>
            <a:r>
              <a:rPr lang="de-DE" dirty="0"/>
              <a:t>Spalte 2</a:t>
            </a:r>
          </a:p>
        </p:txBody>
      </p:sp>
      <p:sp>
        <p:nvSpPr>
          <p:cNvPr id="20" name="Textplatzhalter 2"/>
          <p:cNvSpPr>
            <a:spLocks noGrp="1"/>
          </p:cNvSpPr>
          <p:nvPr>
            <p:ph type="body" sz="quarter" idx="36"/>
          </p:nvPr>
        </p:nvSpPr>
        <p:spPr>
          <a:xfrm>
            <a:off x="12841368" y="4196074"/>
            <a:ext cx="5568375" cy="4535573"/>
          </a:xfrm>
          <a:prstGeom prst="roundRect">
            <a:avLst>
              <a:gd name="adj" fmla="val 2041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lIns="108000" tIns="90000" rIns="108000" bIns="90000" anchor="t" anchorCtr="0"/>
          <a:lstStyle>
            <a:lvl1pPr>
              <a:defRPr sz="2647"/>
            </a:lvl1pPr>
            <a:lvl2pPr>
              <a:defRPr sz="2647"/>
            </a:lvl2pPr>
            <a:lvl3pPr>
              <a:defRPr sz="2647"/>
            </a:lvl3pPr>
            <a:lvl4pPr>
              <a:defRPr sz="2647"/>
            </a:lvl4pPr>
            <a:lvl5pPr>
              <a:defRPr sz="2647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4" name="Textplatzhalter 2"/>
          <p:cNvSpPr>
            <a:spLocks noGrp="1"/>
          </p:cNvSpPr>
          <p:nvPr>
            <p:ph type="body" sz="quarter" idx="38"/>
          </p:nvPr>
        </p:nvSpPr>
        <p:spPr>
          <a:xfrm>
            <a:off x="7074655" y="4196074"/>
            <a:ext cx="5568375" cy="4535573"/>
          </a:xfrm>
          <a:prstGeom prst="roundRect">
            <a:avLst>
              <a:gd name="adj" fmla="val 2041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lIns="108000" tIns="90000" rIns="108000" bIns="90000" anchor="t" anchorCtr="0"/>
          <a:lstStyle>
            <a:lvl1pPr>
              <a:defRPr sz="2647"/>
            </a:lvl1pPr>
            <a:lvl2pPr>
              <a:defRPr sz="2647"/>
            </a:lvl2pPr>
            <a:lvl3pPr>
              <a:defRPr sz="2647"/>
            </a:lvl3pPr>
            <a:lvl4pPr>
              <a:defRPr sz="2647"/>
            </a:lvl4pPr>
            <a:lvl5pPr>
              <a:defRPr sz="2647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38660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lauf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platzhalter 25"/>
          <p:cNvSpPr>
            <a:spLocks noGrp="1"/>
          </p:cNvSpPr>
          <p:nvPr>
            <p:ph type="body" sz="quarter" idx="41" hasCustomPrompt="1"/>
          </p:nvPr>
        </p:nvSpPr>
        <p:spPr>
          <a:xfrm>
            <a:off x="1307944" y="4200564"/>
            <a:ext cx="3742188" cy="1122667"/>
          </a:xfrm>
          <a:prstGeom prst="roundRect">
            <a:avLst>
              <a:gd name="adj" fmla="val 10052"/>
            </a:avLst>
          </a:prstGeom>
          <a:solidFill>
            <a:schemeClr val="tx1">
              <a:lumMod val="50000"/>
              <a:lumOff val="50000"/>
            </a:schemeClr>
          </a:solidFill>
          <a:effectLst/>
        </p:spPr>
        <p:txBody>
          <a:bodyPr lIns="108000" tIns="54000" rIns="108000" bIns="54000" anchor="ctr" anchorCtr="0"/>
          <a:lstStyle>
            <a:lvl1pPr algn="l">
              <a:lnSpc>
                <a:spcPct val="100000"/>
              </a:lnSpc>
              <a:defRPr sz="2647" baseline="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Zeile 1</a:t>
            </a:r>
          </a:p>
        </p:txBody>
      </p:sp>
      <p:sp>
        <p:nvSpPr>
          <p:cNvPr id="61" name="Textplatzhalter 2"/>
          <p:cNvSpPr>
            <a:spLocks noGrp="1"/>
          </p:cNvSpPr>
          <p:nvPr>
            <p:ph type="body" sz="quarter" idx="38" hasCustomPrompt="1"/>
          </p:nvPr>
        </p:nvSpPr>
        <p:spPr>
          <a:xfrm>
            <a:off x="5121235" y="3003213"/>
            <a:ext cx="6608703" cy="1122667"/>
          </a:xfrm>
          <a:prstGeom prst="roundRect">
            <a:avLst>
              <a:gd name="adj" fmla="val 9612"/>
            </a:avLst>
          </a:prstGeom>
          <a:solidFill>
            <a:schemeClr val="bg2"/>
          </a:solidFill>
          <a:ln w="12700">
            <a:noFill/>
            <a:prstDash val="sysDot"/>
          </a:ln>
          <a:effectLst/>
        </p:spPr>
        <p:txBody>
          <a:bodyPr lIns="108000" tIns="54000" rIns="108000" bIns="54000" anchor="ctr" anchorCtr="0"/>
          <a:lstStyle>
            <a:lvl1pPr algn="l">
              <a:defRPr sz="2647" baseline="0"/>
            </a:lvl1pPr>
          </a:lstStyle>
          <a:p>
            <a:pPr lvl="0"/>
            <a:r>
              <a:rPr lang="de-DE" dirty="0"/>
              <a:t>Spalte 1</a:t>
            </a:r>
          </a:p>
        </p:txBody>
      </p:sp>
      <p:sp>
        <p:nvSpPr>
          <p:cNvPr id="62" name="Textplatzhalter 2"/>
          <p:cNvSpPr>
            <a:spLocks noGrp="1"/>
          </p:cNvSpPr>
          <p:nvPr>
            <p:ph type="body" sz="quarter" idx="40"/>
          </p:nvPr>
        </p:nvSpPr>
        <p:spPr>
          <a:xfrm>
            <a:off x="5121235" y="4200672"/>
            <a:ext cx="6608703" cy="1122667"/>
          </a:xfrm>
          <a:prstGeom prst="roundRect">
            <a:avLst>
              <a:gd name="adj" fmla="val 873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lIns="108000" tIns="90000" rIns="108000" bIns="90000" anchor="ctr" anchorCtr="0"/>
          <a:lstStyle>
            <a:lvl1pPr>
              <a:defRPr sz="2647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307950" y="478088"/>
            <a:ext cx="17101797" cy="228644"/>
          </a:xfrm>
          <a:prstGeom prst="rect">
            <a:avLst/>
          </a:prstGeom>
          <a:effectLst/>
        </p:spPr>
        <p:txBody>
          <a:bodyPr wrap="none">
            <a:noAutofit/>
          </a:bodyPr>
          <a:lstStyle>
            <a:lvl1pPr marL="0" indent="0">
              <a:lnSpc>
                <a:spcPts val="1542"/>
              </a:lnSpc>
              <a:buFontTx/>
              <a:buNone/>
              <a:defRPr sz="1985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1. Hier steht der aktuell zu besprechende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24" name="Titel 1"/>
          <p:cNvSpPr>
            <a:spLocks noGrp="1"/>
          </p:cNvSpPr>
          <p:nvPr>
            <p:ph type="title" hasCustomPrompt="1"/>
          </p:nvPr>
        </p:nvSpPr>
        <p:spPr>
          <a:xfrm>
            <a:off x="1307948" y="1010400"/>
            <a:ext cx="17101797" cy="1287324"/>
          </a:xfrm>
          <a:effectLst/>
        </p:spPr>
        <p:txBody>
          <a:bodyPr/>
          <a:lstStyle/>
          <a:p>
            <a:r>
              <a:rPr lang="de-DE" dirty="0"/>
              <a:t>Hier steht die Kernaussage der Folie </a:t>
            </a:r>
            <a:br>
              <a:rPr lang="de-DE" dirty="0"/>
            </a:br>
            <a:r>
              <a:rPr lang="de-DE" dirty="0"/>
              <a:t>(28 </a:t>
            </a:r>
            <a:r>
              <a:rPr lang="de-DE" dirty="0" err="1"/>
              <a:t>pt</a:t>
            </a:r>
            <a:r>
              <a:rPr lang="de-DE" dirty="0"/>
              <a:t>, normal, dunkelblau), maximal zweizeilig</a:t>
            </a:r>
          </a:p>
        </p:txBody>
      </p:sp>
      <p:sp>
        <p:nvSpPr>
          <p:cNvPr id="34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307946" y="8195155"/>
            <a:ext cx="17118797" cy="546676"/>
          </a:xfrm>
          <a:effectLst/>
        </p:spPr>
        <p:txBody>
          <a:bodyPr anchor="b" anchorCtr="0"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 dirty="0" err="1"/>
              <a:t>Fazitpunk</a:t>
            </a:r>
            <a:endParaRPr lang="de-DE" dirty="0"/>
          </a:p>
        </p:txBody>
      </p:sp>
      <p:sp>
        <p:nvSpPr>
          <p:cNvPr id="38" name="Textplatzhalter 2"/>
          <p:cNvSpPr>
            <a:spLocks noGrp="1"/>
          </p:cNvSpPr>
          <p:nvPr>
            <p:ph type="body" sz="quarter" idx="55"/>
          </p:nvPr>
        </p:nvSpPr>
        <p:spPr>
          <a:xfrm>
            <a:off x="11801042" y="4194383"/>
            <a:ext cx="6608703" cy="1122667"/>
          </a:xfrm>
          <a:prstGeom prst="roundRect">
            <a:avLst>
              <a:gd name="adj" fmla="val 873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lIns="108000" tIns="90000" rIns="108000" bIns="90000" anchor="ctr" anchorCtr="0"/>
          <a:lstStyle>
            <a:lvl1pPr>
              <a:defRPr sz="2647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9" name="Textplatzhalter 2"/>
          <p:cNvSpPr>
            <a:spLocks noGrp="1"/>
          </p:cNvSpPr>
          <p:nvPr>
            <p:ph type="body" sz="quarter" idx="54" hasCustomPrompt="1"/>
          </p:nvPr>
        </p:nvSpPr>
        <p:spPr>
          <a:xfrm>
            <a:off x="11801042" y="2993781"/>
            <a:ext cx="6608703" cy="1122667"/>
          </a:xfrm>
          <a:prstGeom prst="roundRect">
            <a:avLst>
              <a:gd name="adj" fmla="val 9612"/>
            </a:avLst>
          </a:prstGeom>
          <a:solidFill>
            <a:schemeClr val="bg2"/>
          </a:solidFill>
          <a:ln w="12700">
            <a:noFill/>
            <a:prstDash val="sysDot"/>
          </a:ln>
          <a:effectLst/>
        </p:spPr>
        <p:txBody>
          <a:bodyPr lIns="108000" tIns="54000" rIns="108000" bIns="54000" anchor="ctr" anchorCtr="0"/>
          <a:lstStyle>
            <a:lvl1pPr algn="l">
              <a:defRPr sz="2647" baseline="0"/>
            </a:lvl1pPr>
          </a:lstStyle>
          <a:p>
            <a:pPr lvl="0"/>
            <a:r>
              <a:rPr lang="de-DE" dirty="0"/>
              <a:t>Spalte 2</a:t>
            </a:r>
          </a:p>
        </p:txBody>
      </p:sp>
      <p:sp>
        <p:nvSpPr>
          <p:cNvPr id="40" name="Textplatzhalter 25"/>
          <p:cNvSpPr>
            <a:spLocks noGrp="1"/>
          </p:cNvSpPr>
          <p:nvPr>
            <p:ph type="body" sz="quarter" idx="56" hasCustomPrompt="1"/>
          </p:nvPr>
        </p:nvSpPr>
        <p:spPr>
          <a:xfrm>
            <a:off x="1307944" y="6595581"/>
            <a:ext cx="3742188" cy="1122667"/>
          </a:xfrm>
          <a:prstGeom prst="roundRect">
            <a:avLst>
              <a:gd name="adj" fmla="val 10052"/>
            </a:avLst>
          </a:prstGeom>
          <a:solidFill>
            <a:schemeClr val="tx1">
              <a:lumMod val="50000"/>
              <a:lumOff val="50000"/>
            </a:schemeClr>
          </a:solidFill>
          <a:effectLst/>
        </p:spPr>
        <p:txBody>
          <a:bodyPr lIns="108000" tIns="54000" rIns="108000" bIns="54000" anchor="ctr" anchorCtr="0"/>
          <a:lstStyle>
            <a:lvl1pPr algn="l">
              <a:lnSpc>
                <a:spcPct val="100000"/>
              </a:lnSpc>
              <a:defRPr sz="2647" baseline="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Zeile 3</a:t>
            </a:r>
          </a:p>
        </p:txBody>
      </p:sp>
      <p:sp>
        <p:nvSpPr>
          <p:cNvPr id="41" name="Textplatzhalter 2"/>
          <p:cNvSpPr>
            <a:spLocks noGrp="1"/>
          </p:cNvSpPr>
          <p:nvPr>
            <p:ph type="body" sz="quarter" idx="57"/>
          </p:nvPr>
        </p:nvSpPr>
        <p:spPr>
          <a:xfrm>
            <a:off x="5121235" y="6595581"/>
            <a:ext cx="6608703" cy="1122667"/>
          </a:xfrm>
          <a:prstGeom prst="roundRect">
            <a:avLst>
              <a:gd name="adj" fmla="val 873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lIns="108000" tIns="90000" rIns="108000" bIns="90000" anchor="ctr" anchorCtr="0"/>
          <a:lstStyle>
            <a:lvl1pPr>
              <a:defRPr sz="2647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2" name="Textplatzhalter 2"/>
          <p:cNvSpPr>
            <a:spLocks noGrp="1"/>
          </p:cNvSpPr>
          <p:nvPr>
            <p:ph type="body" sz="quarter" idx="58"/>
          </p:nvPr>
        </p:nvSpPr>
        <p:spPr>
          <a:xfrm>
            <a:off x="11801042" y="6595581"/>
            <a:ext cx="6608703" cy="1122667"/>
          </a:xfrm>
          <a:prstGeom prst="roundRect">
            <a:avLst>
              <a:gd name="adj" fmla="val 873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lIns="108000" tIns="90000" rIns="108000" bIns="90000" anchor="ctr" anchorCtr="0"/>
          <a:lstStyle>
            <a:lvl1pPr>
              <a:defRPr sz="2647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3" name="Textplatzhalter 25"/>
          <p:cNvSpPr>
            <a:spLocks noGrp="1"/>
          </p:cNvSpPr>
          <p:nvPr>
            <p:ph type="body" sz="quarter" idx="59" hasCustomPrompt="1"/>
          </p:nvPr>
        </p:nvSpPr>
        <p:spPr>
          <a:xfrm>
            <a:off x="1307942" y="5398075"/>
            <a:ext cx="3742188" cy="1122667"/>
          </a:xfrm>
          <a:prstGeom prst="roundRect">
            <a:avLst>
              <a:gd name="adj" fmla="val 10052"/>
            </a:avLst>
          </a:prstGeom>
          <a:solidFill>
            <a:schemeClr val="tx1">
              <a:lumMod val="50000"/>
              <a:lumOff val="50000"/>
            </a:schemeClr>
          </a:solidFill>
          <a:effectLst/>
        </p:spPr>
        <p:txBody>
          <a:bodyPr lIns="108000" tIns="54000" rIns="108000" bIns="54000" anchor="ctr" anchorCtr="0"/>
          <a:lstStyle>
            <a:lvl1pPr algn="l">
              <a:lnSpc>
                <a:spcPct val="100000"/>
              </a:lnSpc>
              <a:defRPr sz="2647" baseline="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Zeile 2</a:t>
            </a:r>
          </a:p>
        </p:txBody>
      </p:sp>
      <p:sp>
        <p:nvSpPr>
          <p:cNvPr id="45" name="Textplatzhalter 2"/>
          <p:cNvSpPr>
            <a:spLocks noGrp="1"/>
          </p:cNvSpPr>
          <p:nvPr>
            <p:ph type="body" sz="quarter" idx="60"/>
          </p:nvPr>
        </p:nvSpPr>
        <p:spPr>
          <a:xfrm>
            <a:off x="5121235" y="5398127"/>
            <a:ext cx="6608703" cy="1122667"/>
          </a:xfrm>
          <a:prstGeom prst="roundRect">
            <a:avLst>
              <a:gd name="adj" fmla="val 873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lIns="108000" tIns="90000" rIns="108000" bIns="90000" anchor="ctr" anchorCtr="0"/>
          <a:lstStyle>
            <a:lvl1pPr>
              <a:defRPr sz="2647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6" name="Textplatzhalter 2"/>
          <p:cNvSpPr>
            <a:spLocks noGrp="1"/>
          </p:cNvSpPr>
          <p:nvPr>
            <p:ph type="body" sz="quarter" idx="61"/>
          </p:nvPr>
        </p:nvSpPr>
        <p:spPr>
          <a:xfrm>
            <a:off x="11801042" y="5394986"/>
            <a:ext cx="6608703" cy="1122667"/>
          </a:xfrm>
          <a:prstGeom prst="roundRect">
            <a:avLst>
              <a:gd name="adj" fmla="val 873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lIns="108000" tIns="90000" rIns="108000" bIns="90000" anchor="ctr" anchorCtr="0"/>
          <a:lstStyle>
            <a:lvl1pPr>
              <a:defRPr sz="2647"/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30831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Ablau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307950" y="478088"/>
            <a:ext cx="17101797" cy="228644"/>
          </a:xfrm>
          <a:prstGeom prst="rect">
            <a:avLst/>
          </a:prstGeom>
          <a:effectLst/>
        </p:spPr>
        <p:txBody>
          <a:bodyPr wrap="none">
            <a:noAutofit/>
          </a:bodyPr>
          <a:lstStyle>
            <a:lvl1pPr marL="0" indent="0">
              <a:lnSpc>
                <a:spcPts val="1542"/>
              </a:lnSpc>
              <a:buFontTx/>
              <a:buNone/>
              <a:defRPr sz="1985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1. Hier steht der aktuell zu besprechende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18" name="Titel 1"/>
          <p:cNvSpPr>
            <a:spLocks noGrp="1"/>
          </p:cNvSpPr>
          <p:nvPr>
            <p:ph type="title" hasCustomPrompt="1"/>
          </p:nvPr>
        </p:nvSpPr>
        <p:spPr>
          <a:xfrm>
            <a:off x="1307948" y="1010400"/>
            <a:ext cx="17101797" cy="1287324"/>
          </a:xfrm>
          <a:effectLst/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Hier steht die Kernaussage der Folie </a:t>
            </a:r>
            <a:br>
              <a:rPr lang="de-DE" dirty="0"/>
            </a:br>
            <a:r>
              <a:rPr lang="de-DE" dirty="0"/>
              <a:t>(28 </a:t>
            </a:r>
            <a:r>
              <a:rPr lang="de-DE" dirty="0" err="1"/>
              <a:t>pt</a:t>
            </a:r>
            <a:r>
              <a:rPr lang="de-DE" dirty="0"/>
              <a:t>, normal, dunkelblau), maximal zweizeilig</a:t>
            </a:r>
          </a:p>
        </p:txBody>
      </p:sp>
      <p:sp>
        <p:nvSpPr>
          <p:cNvPr id="31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307946" y="8195155"/>
            <a:ext cx="17118797" cy="546676"/>
          </a:xfrm>
          <a:effectLst/>
        </p:spPr>
        <p:txBody>
          <a:bodyPr anchor="b" anchorCtr="0"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 dirty="0" err="1"/>
              <a:t>Fazitpunk</a:t>
            </a:r>
            <a:endParaRPr lang="de-DE" dirty="0"/>
          </a:p>
        </p:txBody>
      </p:sp>
      <p:sp>
        <p:nvSpPr>
          <p:cNvPr id="35" name="Textplatzhalter 2"/>
          <p:cNvSpPr>
            <a:spLocks noGrp="1"/>
          </p:cNvSpPr>
          <p:nvPr>
            <p:ph type="body" sz="quarter" idx="40"/>
          </p:nvPr>
        </p:nvSpPr>
        <p:spPr>
          <a:xfrm>
            <a:off x="5121231" y="4277059"/>
            <a:ext cx="13288510" cy="1122667"/>
          </a:xfrm>
          <a:prstGeom prst="roundRect">
            <a:avLst>
              <a:gd name="adj" fmla="val 873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lIns="108000" tIns="90000" rIns="108000" bIns="90000" anchor="ctr" anchorCtr="0"/>
          <a:lstStyle>
            <a:lvl1pPr>
              <a:defRPr sz="2647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6" name="Textplatzhalter 25"/>
          <p:cNvSpPr>
            <a:spLocks noGrp="1"/>
          </p:cNvSpPr>
          <p:nvPr>
            <p:ph type="body" sz="quarter" idx="41" hasCustomPrompt="1"/>
          </p:nvPr>
        </p:nvSpPr>
        <p:spPr>
          <a:xfrm>
            <a:off x="1307944" y="4277059"/>
            <a:ext cx="3742188" cy="1122667"/>
          </a:xfrm>
          <a:prstGeom prst="roundRect">
            <a:avLst>
              <a:gd name="adj" fmla="val 10052"/>
            </a:avLst>
          </a:prstGeom>
          <a:solidFill>
            <a:schemeClr val="bg2"/>
          </a:solidFill>
          <a:effectLst/>
        </p:spPr>
        <p:txBody>
          <a:bodyPr lIns="108000" tIns="54000" rIns="108000" bIns="54000" anchor="ctr" anchorCtr="0"/>
          <a:lstStyle>
            <a:lvl1pPr algn="l">
              <a:lnSpc>
                <a:spcPct val="100000"/>
              </a:lnSpc>
              <a:defRPr sz="2647" baseline="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Phase 2</a:t>
            </a:r>
          </a:p>
        </p:txBody>
      </p:sp>
      <p:sp>
        <p:nvSpPr>
          <p:cNvPr id="37" name="Textplatzhalter 25"/>
          <p:cNvSpPr>
            <a:spLocks noGrp="1"/>
          </p:cNvSpPr>
          <p:nvPr>
            <p:ph type="body" sz="quarter" idx="42" hasCustomPrompt="1"/>
          </p:nvPr>
        </p:nvSpPr>
        <p:spPr>
          <a:xfrm>
            <a:off x="1307942" y="3010929"/>
            <a:ext cx="3742188" cy="1122667"/>
          </a:xfrm>
          <a:prstGeom prst="roundRect">
            <a:avLst>
              <a:gd name="adj" fmla="val 10052"/>
            </a:avLst>
          </a:prstGeom>
          <a:solidFill>
            <a:schemeClr val="bg2"/>
          </a:solidFill>
          <a:effectLst/>
        </p:spPr>
        <p:txBody>
          <a:bodyPr lIns="108000" tIns="54000" rIns="108000" bIns="54000" anchor="ctr" anchorCtr="0"/>
          <a:lstStyle>
            <a:lvl1pPr algn="l">
              <a:lnSpc>
                <a:spcPct val="100000"/>
              </a:lnSpc>
              <a:defRPr sz="2647" baseline="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Phase 1</a:t>
            </a:r>
          </a:p>
        </p:txBody>
      </p:sp>
      <p:sp>
        <p:nvSpPr>
          <p:cNvPr id="38" name="Textplatzhalter 25"/>
          <p:cNvSpPr>
            <a:spLocks noGrp="1"/>
          </p:cNvSpPr>
          <p:nvPr>
            <p:ph type="body" sz="quarter" idx="56" hasCustomPrompt="1"/>
          </p:nvPr>
        </p:nvSpPr>
        <p:spPr>
          <a:xfrm>
            <a:off x="1307944" y="6809309"/>
            <a:ext cx="3742188" cy="1122667"/>
          </a:xfrm>
          <a:prstGeom prst="roundRect">
            <a:avLst>
              <a:gd name="adj" fmla="val 10052"/>
            </a:avLst>
          </a:prstGeom>
          <a:solidFill>
            <a:schemeClr val="bg2"/>
          </a:solidFill>
          <a:effectLst/>
        </p:spPr>
        <p:txBody>
          <a:bodyPr lIns="108000" tIns="54000" rIns="108000" bIns="54000" anchor="ctr" anchorCtr="0"/>
          <a:lstStyle>
            <a:lvl1pPr algn="l">
              <a:lnSpc>
                <a:spcPct val="100000"/>
              </a:lnSpc>
              <a:defRPr sz="2647" baseline="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Phase 4</a:t>
            </a:r>
          </a:p>
        </p:txBody>
      </p:sp>
      <p:sp>
        <p:nvSpPr>
          <p:cNvPr id="39" name="Textplatzhalter 25"/>
          <p:cNvSpPr>
            <a:spLocks noGrp="1"/>
          </p:cNvSpPr>
          <p:nvPr>
            <p:ph type="body" sz="quarter" idx="59" hasCustomPrompt="1"/>
          </p:nvPr>
        </p:nvSpPr>
        <p:spPr>
          <a:xfrm>
            <a:off x="1307942" y="5543184"/>
            <a:ext cx="3742188" cy="1122667"/>
          </a:xfrm>
          <a:prstGeom prst="roundRect">
            <a:avLst>
              <a:gd name="adj" fmla="val 10052"/>
            </a:avLst>
          </a:prstGeom>
          <a:solidFill>
            <a:schemeClr val="bg2"/>
          </a:solidFill>
          <a:effectLst/>
        </p:spPr>
        <p:txBody>
          <a:bodyPr lIns="108000" tIns="54000" rIns="108000" bIns="54000" anchor="ctr" anchorCtr="0"/>
          <a:lstStyle>
            <a:lvl1pPr algn="l">
              <a:lnSpc>
                <a:spcPct val="100000"/>
              </a:lnSpc>
              <a:defRPr sz="2647" baseline="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Phase 3</a:t>
            </a:r>
          </a:p>
        </p:txBody>
      </p:sp>
      <p:sp>
        <p:nvSpPr>
          <p:cNvPr id="44" name="Textplatzhalter 2"/>
          <p:cNvSpPr>
            <a:spLocks noGrp="1"/>
          </p:cNvSpPr>
          <p:nvPr>
            <p:ph type="body" sz="quarter" idx="60"/>
          </p:nvPr>
        </p:nvSpPr>
        <p:spPr>
          <a:xfrm>
            <a:off x="5121231" y="3010929"/>
            <a:ext cx="13288510" cy="1122667"/>
          </a:xfrm>
          <a:prstGeom prst="roundRect">
            <a:avLst>
              <a:gd name="adj" fmla="val 873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lIns="108000" tIns="90000" rIns="108000" bIns="90000" anchor="ctr" anchorCtr="0"/>
          <a:lstStyle>
            <a:lvl1pPr>
              <a:defRPr sz="2647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5" name="Textplatzhalter 2"/>
          <p:cNvSpPr>
            <a:spLocks noGrp="1"/>
          </p:cNvSpPr>
          <p:nvPr>
            <p:ph type="body" sz="quarter" idx="61"/>
          </p:nvPr>
        </p:nvSpPr>
        <p:spPr>
          <a:xfrm>
            <a:off x="5121231" y="6809309"/>
            <a:ext cx="13288510" cy="1122667"/>
          </a:xfrm>
          <a:prstGeom prst="roundRect">
            <a:avLst>
              <a:gd name="adj" fmla="val 873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lIns="108000" tIns="90000" rIns="108000" bIns="90000" anchor="ctr" anchorCtr="0"/>
          <a:lstStyle>
            <a:lvl1pPr>
              <a:defRPr sz="2647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6" name="Textplatzhalter 2"/>
          <p:cNvSpPr>
            <a:spLocks noGrp="1"/>
          </p:cNvSpPr>
          <p:nvPr>
            <p:ph type="body" sz="quarter" idx="62"/>
          </p:nvPr>
        </p:nvSpPr>
        <p:spPr>
          <a:xfrm>
            <a:off x="5121231" y="5543184"/>
            <a:ext cx="13288510" cy="1122667"/>
          </a:xfrm>
          <a:prstGeom prst="roundRect">
            <a:avLst>
              <a:gd name="adj" fmla="val 8730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lIns="108000" tIns="90000" rIns="108000" bIns="90000" anchor="ctr" anchorCtr="0"/>
          <a:lstStyle>
            <a:lvl1pPr>
              <a:defRPr sz="2647"/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047891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lauf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25"/>
          <p:cNvSpPr>
            <a:spLocks noGrp="1"/>
          </p:cNvSpPr>
          <p:nvPr>
            <p:ph type="body" sz="quarter" idx="29" hasCustomPrompt="1"/>
          </p:nvPr>
        </p:nvSpPr>
        <p:spPr>
          <a:xfrm>
            <a:off x="1307944" y="2999736"/>
            <a:ext cx="935547" cy="1122667"/>
          </a:xfrm>
          <a:prstGeom prst="roundRect">
            <a:avLst>
              <a:gd name="adj" fmla="val 10846"/>
            </a:avLst>
          </a:prstGeom>
          <a:solidFill>
            <a:schemeClr val="bg2"/>
          </a:solidFill>
          <a:effectLst/>
        </p:spPr>
        <p:txBody>
          <a:bodyPr lIns="108000" tIns="54000" rIns="108000" bIns="54000" anchor="ctr" anchorCtr="1">
            <a:noAutofit/>
          </a:bodyPr>
          <a:lstStyle>
            <a:lvl1pPr>
              <a:lnSpc>
                <a:spcPct val="100000"/>
              </a:lnSpc>
              <a:defRPr sz="2647"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307950" y="478088"/>
            <a:ext cx="17101797" cy="228644"/>
          </a:xfrm>
          <a:prstGeom prst="rect">
            <a:avLst/>
          </a:prstGeom>
          <a:effectLst/>
        </p:spPr>
        <p:txBody>
          <a:bodyPr wrap="none">
            <a:noAutofit/>
          </a:bodyPr>
          <a:lstStyle>
            <a:lvl1pPr marL="0" indent="0">
              <a:lnSpc>
                <a:spcPts val="1542"/>
              </a:lnSpc>
              <a:buFontTx/>
              <a:buNone/>
              <a:defRPr sz="1985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1. Hier steht der aktuell zu besprechende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18" name="Titel 1"/>
          <p:cNvSpPr>
            <a:spLocks noGrp="1"/>
          </p:cNvSpPr>
          <p:nvPr>
            <p:ph type="title" hasCustomPrompt="1"/>
          </p:nvPr>
        </p:nvSpPr>
        <p:spPr>
          <a:xfrm>
            <a:off x="1307948" y="1010400"/>
            <a:ext cx="17101797" cy="1287324"/>
          </a:xfrm>
          <a:effectLst/>
        </p:spPr>
        <p:txBody>
          <a:bodyPr/>
          <a:lstStyle/>
          <a:p>
            <a:r>
              <a:rPr lang="de-DE" dirty="0"/>
              <a:t>Hier steht die Kernaussage der Folie </a:t>
            </a:r>
            <a:br>
              <a:rPr lang="de-DE" dirty="0"/>
            </a:br>
            <a:r>
              <a:rPr lang="de-DE" dirty="0"/>
              <a:t>(28 </a:t>
            </a:r>
            <a:r>
              <a:rPr lang="de-DE" dirty="0" err="1"/>
              <a:t>pt</a:t>
            </a:r>
            <a:r>
              <a:rPr lang="de-DE" dirty="0"/>
              <a:t>, normal, dunkelblau), maximal zweizeilig</a:t>
            </a:r>
          </a:p>
        </p:txBody>
      </p:sp>
      <p:sp>
        <p:nvSpPr>
          <p:cNvPr id="33" name="Textplatzhalter 2"/>
          <p:cNvSpPr>
            <a:spLocks noGrp="1"/>
          </p:cNvSpPr>
          <p:nvPr>
            <p:ph type="body" sz="quarter" idx="40" hasCustomPrompt="1"/>
          </p:nvPr>
        </p:nvSpPr>
        <p:spPr>
          <a:xfrm>
            <a:off x="2328752" y="2999736"/>
            <a:ext cx="16069612" cy="1122667"/>
          </a:xfrm>
          <a:prstGeom prst="roundRect">
            <a:avLst>
              <a:gd name="adj" fmla="val 8729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lIns="108000" tIns="90000" rIns="108000" bIns="90000" anchor="ctr" anchorCtr="0"/>
          <a:lstStyle>
            <a:lvl1pPr>
              <a:defRPr sz="2647"/>
            </a:lvl1pPr>
          </a:lstStyle>
          <a:p>
            <a:pPr lvl="0"/>
            <a:r>
              <a:rPr lang="de-DE" dirty="0"/>
              <a:t>Phase 1</a:t>
            </a:r>
          </a:p>
        </p:txBody>
      </p:sp>
      <p:sp>
        <p:nvSpPr>
          <p:cNvPr id="41" name="Textplatzhalter 25"/>
          <p:cNvSpPr>
            <a:spLocks noGrp="1"/>
          </p:cNvSpPr>
          <p:nvPr>
            <p:ph type="body" sz="quarter" idx="41" hasCustomPrompt="1"/>
          </p:nvPr>
        </p:nvSpPr>
        <p:spPr>
          <a:xfrm>
            <a:off x="1307945" y="4265508"/>
            <a:ext cx="935547" cy="1122667"/>
          </a:xfrm>
          <a:prstGeom prst="roundRect">
            <a:avLst>
              <a:gd name="adj" fmla="val 10846"/>
            </a:avLst>
          </a:prstGeom>
          <a:solidFill>
            <a:schemeClr val="bg2"/>
          </a:solidFill>
          <a:effectLst/>
        </p:spPr>
        <p:txBody>
          <a:bodyPr lIns="108000" tIns="54000" rIns="108000" bIns="54000" anchor="ctr" anchorCtr="1">
            <a:noAutofit/>
          </a:bodyPr>
          <a:lstStyle>
            <a:lvl1pPr>
              <a:lnSpc>
                <a:spcPct val="100000"/>
              </a:lnSpc>
              <a:defRPr sz="2647"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2</a:t>
            </a:r>
          </a:p>
        </p:txBody>
      </p:sp>
      <p:sp>
        <p:nvSpPr>
          <p:cNvPr id="44" name="Textplatzhalter 2"/>
          <p:cNvSpPr>
            <a:spLocks noGrp="1"/>
          </p:cNvSpPr>
          <p:nvPr>
            <p:ph type="body" sz="quarter" idx="44" hasCustomPrompt="1"/>
          </p:nvPr>
        </p:nvSpPr>
        <p:spPr>
          <a:xfrm>
            <a:off x="2340134" y="4265508"/>
            <a:ext cx="16069612" cy="1122667"/>
          </a:xfrm>
          <a:prstGeom prst="roundRect">
            <a:avLst>
              <a:gd name="adj" fmla="val 8729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lIns="108000" tIns="90000" rIns="108000" bIns="90000" anchor="ctr" anchorCtr="0"/>
          <a:lstStyle>
            <a:lvl1pPr>
              <a:defRPr sz="2647"/>
            </a:lvl1pPr>
          </a:lstStyle>
          <a:p>
            <a:pPr lvl="0"/>
            <a:r>
              <a:rPr lang="de-DE" dirty="0"/>
              <a:t>Phase 2</a:t>
            </a:r>
          </a:p>
        </p:txBody>
      </p:sp>
      <p:sp>
        <p:nvSpPr>
          <p:cNvPr id="45" name="Textplatzhalter 25"/>
          <p:cNvSpPr>
            <a:spLocks noGrp="1"/>
          </p:cNvSpPr>
          <p:nvPr>
            <p:ph type="body" sz="quarter" idx="45" hasCustomPrompt="1"/>
          </p:nvPr>
        </p:nvSpPr>
        <p:spPr>
          <a:xfrm>
            <a:off x="1319324" y="5531277"/>
            <a:ext cx="935547" cy="1122667"/>
          </a:xfrm>
          <a:prstGeom prst="roundRect">
            <a:avLst>
              <a:gd name="adj" fmla="val 10846"/>
            </a:avLst>
          </a:prstGeom>
          <a:solidFill>
            <a:schemeClr val="bg2"/>
          </a:solidFill>
          <a:effectLst/>
        </p:spPr>
        <p:txBody>
          <a:bodyPr lIns="108000" tIns="54000" rIns="108000" bIns="54000" anchor="ctr" anchorCtr="1">
            <a:noAutofit/>
          </a:bodyPr>
          <a:lstStyle>
            <a:lvl1pPr>
              <a:lnSpc>
                <a:spcPct val="100000"/>
              </a:lnSpc>
              <a:defRPr sz="2647"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3</a:t>
            </a:r>
          </a:p>
        </p:txBody>
      </p:sp>
      <p:sp>
        <p:nvSpPr>
          <p:cNvPr id="50" name="Textplatzhalter 2"/>
          <p:cNvSpPr>
            <a:spLocks noGrp="1"/>
          </p:cNvSpPr>
          <p:nvPr>
            <p:ph type="body" sz="quarter" idx="48" hasCustomPrompt="1"/>
          </p:nvPr>
        </p:nvSpPr>
        <p:spPr>
          <a:xfrm>
            <a:off x="2351512" y="5531277"/>
            <a:ext cx="16069612" cy="1122667"/>
          </a:xfrm>
          <a:prstGeom prst="roundRect">
            <a:avLst>
              <a:gd name="adj" fmla="val 8729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lIns="108000" tIns="90000" rIns="108000" bIns="90000" anchor="ctr" anchorCtr="0"/>
          <a:lstStyle>
            <a:lvl1pPr>
              <a:defRPr sz="2647"/>
            </a:lvl1pPr>
          </a:lstStyle>
          <a:p>
            <a:pPr lvl="0"/>
            <a:r>
              <a:rPr lang="de-DE" dirty="0"/>
              <a:t>Phase 3</a:t>
            </a:r>
          </a:p>
        </p:txBody>
      </p:sp>
      <p:sp>
        <p:nvSpPr>
          <p:cNvPr id="51" name="Textplatzhalter 25"/>
          <p:cNvSpPr>
            <a:spLocks noGrp="1"/>
          </p:cNvSpPr>
          <p:nvPr>
            <p:ph type="body" sz="quarter" idx="49" hasCustomPrompt="1"/>
          </p:nvPr>
        </p:nvSpPr>
        <p:spPr>
          <a:xfrm>
            <a:off x="1330700" y="6797045"/>
            <a:ext cx="935547" cy="1122667"/>
          </a:xfrm>
          <a:prstGeom prst="roundRect">
            <a:avLst>
              <a:gd name="adj" fmla="val 10846"/>
            </a:avLst>
          </a:prstGeom>
          <a:solidFill>
            <a:schemeClr val="bg2"/>
          </a:solidFill>
          <a:effectLst/>
        </p:spPr>
        <p:txBody>
          <a:bodyPr lIns="108000" tIns="54000" rIns="108000" bIns="54000" anchor="ctr" anchorCtr="1">
            <a:noAutofit/>
          </a:bodyPr>
          <a:lstStyle>
            <a:lvl1pPr>
              <a:lnSpc>
                <a:spcPct val="100000"/>
              </a:lnSpc>
              <a:defRPr sz="2647"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4</a:t>
            </a:r>
          </a:p>
        </p:txBody>
      </p:sp>
      <p:sp>
        <p:nvSpPr>
          <p:cNvPr id="52" name="Textplatzhalter 2"/>
          <p:cNvSpPr>
            <a:spLocks noGrp="1"/>
          </p:cNvSpPr>
          <p:nvPr>
            <p:ph type="body" sz="quarter" idx="50" hasCustomPrompt="1"/>
          </p:nvPr>
        </p:nvSpPr>
        <p:spPr>
          <a:xfrm>
            <a:off x="2351512" y="6797045"/>
            <a:ext cx="16069612" cy="1122667"/>
          </a:xfrm>
          <a:prstGeom prst="roundRect">
            <a:avLst>
              <a:gd name="adj" fmla="val 8729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lIns="108000" tIns="90000" rIns="108000" bIns="90000" anchor="ctr" anchorCtr="0"/>
          <a:lstStyle>
            <a:lvl1pPr>
              <a:defRPr sz="2647"/>
            </a:lvl1pPr>
          </a:lstStyle>
          <a:p>
            <a:pPr lvl="0"/>
            <a:r>
              <a:rPr lang="de-DE" dirty="0"/>
              <a:t>Phase 4</a:t>
            </a:r>
          </a:p>
        </p:txBody>
      </p:sp>
      <p:sp>
        <p:nvSpPr>
          <p:cNvPr id="53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307946" y="8195155"/>
            <a:ext cx="17118797" cy="546676"/>
          </a:xfrm>
          <a:effectLst/>
        </p:spPr>
        <p:txBody>
          <a:bodyPr anchor="b" anchorCtr="0"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 dirty="0" err="1"/>
              <a:t>Fazitpunk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3259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50521" y="425761"/>
            <a:ext cx="6254262" cy="1811937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432505" y="425763"/>
            <a:ext cx="10627292" cy="9126521"/>
          </a:xfrm>
        </p:spPr>
        <p:txBody>
          <a:bodyPr/>
          <a:lstStyle>
            <a:lvl1pPr>
              <a:defRPr sz="5200"/>
            </a:lvl1pPr>
            <a:lvl2pPr>
              <a:defRPr sz="4500"/>
            </a:lvl2pPr>
            <a:lvl3pPr>
              <a:defRPr sz="3901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950521" y="2237701"/>
            <a:ext cx="6254262" cy="7314583"/>
          </a:xfrm>
        </p:spPr>
        <p:txBody>
          <a:bodyPr/>
          <a:lstStyle>
            <a:lvl1pPr marL="0" indent="0">
              <a:buNone/>
              <a:defRPr sz="2300"/>
            </a:lvl1pPr>
            <a:lvl2pPr marL="737542" indent="0">
              <a:buNone/>
              <a:defRPr sz="1900"/>
            </a:lvl2pPr>
            <a:lvl3pPr marL="1475085" indent="0">
              <a:buNone/>
              <a:defRPr sz="1600"/>
            </a:lvl3pPr>
            <a:lvl4pPr marL="2212628" indent="0">
              <a:buNone/>
              <a:defRPr sz="1500"/>
            </a:lvl4pPr>
            <a:lvl5pPr marL="2950172" indent="0">
              <a:buNone/>
              <a:defRPr sz="1500"/>
            </a:lvl5pPr>
            <a:lvl6pPr marL="3687714" indent="0">
              <a:buNone/>
              <a:defRPr sz="1500"/>
            </a:lvl6pPr>
            <a:lvl7pPr marL="4425258" indent="0">
              <a:buNone/>
              <a:defRPr sz="1500"/>
            </a:lvl7pPr>
            <a:lvl8pPr marL="5162800" indent="0">
              <a:buNone/>
              <a:defRPr sz="1500"/>
            </a:lvl8pPr>
            <a:lvl9pPr marL="5900344" indent="0">
              <a:buNone/>
              <a:defRPr sz="15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47E0E-B8DC-490E-8773-C6C1CEFDE004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2860-EB0E-403E-8777-EC1DD4B2969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04731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nverlau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1307944" y="4191132"/>
            <a:ext cx="5643219" cy="2649493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lIns="108000" tIns="90000" rIns="108000" bIns="90000" anchor="t" anchorCtr="0"/>
          <a:lstStyle>
            <a:lvl1pPr>
              <a:defRPr sz="2647"/>
            </a:lvl1pPr>
            <a:lvl2pPr>
              <a:defRPr sz="2647"/>
            </a:lvl2pPr>
            <a:lvl3pPr>
              <a:defRPr sz="2647"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27"/>
          </p:nvPr>
        </p:nvSpPr>
        <p:spPr>
          <a:xfrm>
            <a:off x="12823551" y="4191132"/>
            <a:ext cx="5643219" cy="2649493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lIns="108000" tIns="90000" rIns="108000" bIns="90000" anchor="t" anchorCtr="0"/>
          <a:lstStyle>
            <a:lvl1pPr>
              <a:defRPr sz="2647"/>
            </a:lvl1pPr>
            <a:lvl2pPr>
              <a:defRPr sz="2647"/>
            </a:lvl2pPr>
            <a:lvl3pPr>
              <a:defRPr sz="2647"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28"/>
          </p:nvPr>
        </p:nvSpPr>
        <p:spPr>
          <a:xfrm>
            <a:off x="7065749" y="4191132"/>
            <a:ext cx="5643219" cy="2649493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lIns="108000" tIns="90000" rIns="108000" bIns="90000" anchor="t" anchorCtr="0"/>
          <a:lstStyle>
            <a:lvl1pPr>
              <a:defRPr sz="2647"/>
            </a:lvl1pPr>
            <a:lvl2pPr>
              <a:defRPr sz="2647"/>
            </a:lvl2pPr>
            <a:lvl3pPr>
              <a:defRPr sz="2647"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29"/>
          </p:nvPr>
        </p:nvSpPr>
        <p:spPr>
          <a:xfrm>
            <a:off x="1307944" y="2993783"/>
            <a:ext cx="5643219" cy="1122667"/>
          </a:xfrm>
          <a:prstGeom prst="rect">
            <a:avLst/>
          </a:prstGeom>
          <a:noFill/>
          <a:ln w="12700">
            <a:noFill/>
            <a:prstDash val="sysDot"/>
          </a:ln>
          <a:effectLst/>
        </p:spPr>
        <p:txBody>
          <a:bodyPr lIns="108000" tIns="54000" rIns="108000" bIns="54000" anchor="ctr" anchorCtr="1"/>
          <a:lstStyle>
            <a:lvl1pPr>
              <a:defRPr sz="2647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30"/>
          </p:nvPr>
        </p:nvSpPr>
        <p:spPr>
          <a:xfrm>
            <a:off x="7065749" y="2993783"/>
            <a:ext cx="5643219" cy="1122667"/>
          </a:xfrm>
          <a:prstGeom prst="rect">
            <a:avLst/>
          </a:prstGeom>
          <a:noFill/>
          <a:ln w="12700">
            <a:noFill/>
            <a:prstDash val="sysDot"/>
          </a:ln>
          <a:effectLst/>
        </p:spPr>
        <p:txBody>
          <a:bodyPr lIns="108000" tIns="54000" rIns="108000" bIns="54000" anchor="ctr" anchorCtr="1"/>
          <a:lstStyle>
            <a:lvl1pPr>
              <a:defRPr sz="2647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31"/>
          </p:nvPr>
        </p:nvSpPr>
        <p:spPr>
          <a:xfrm>
            <a:off x="12823551" y="2996926"/>
            <a:ext cx="5643219" cy="1122667"/>
          </a:xfrm>
          <a:prstGeom prst="rect">
            <a:avLst/>
          </a:prstGeom>
          <a:noFill/>
          <a:ln w="12700">
            <a:noFill/>
            <a:prstDash val="sysDot"/>
          </a:ln>
          <a:effectLst/>
        </p:spPr>
        <p:txBody>
          <a:bodyPr lIns="108000" tIns="54000" rIns="108000" bIns="54000" anchor="ctr" anchorCtr="1"/>
          <a:lstStyle>
            <a:lvl1pPr>
              <a:defRPr sz="2647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32" hasCustomPrompt="1"/>
          </p:nvPr>
        </p:nvSpPr>
        <p:spPr>
          <a:xfrm>
            <a:off x="1307950" y="478088"/>
            <a:ext cx="17101797" cy="228644"/>
          </a:xfrm>
          <a:prstGeom prst="rect">
            <a:avLst/>
          </a:prstGeom>
          <a:effectLst/>
        </p:spPr>
        <p:txBody>
          <a:bodyPr wrap="none">
            <a:noAutofit/>
          </a:bodyPr>
          <a:lstStyle>
            <a:lvl1pPr marL="0" indent="0">
              <a:lnSpc>
                <a:spcPts val="1542"/>
              </a:lnSpc>
              <a:buFontTx/>
              <a:buNone/>
              <a:defRPr sz="1985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1. Hier steht der aktuell zu besprechende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20" name="Titel 1"/>
          <p:cNvSpPr>
            <a:spLocks noGrp="1"/>
          </p:cNvSpPr>
          <p:nvPr>
            <p:ph type="title" hasCustomPrompt="1"/>
          </p:nvPr>
        </p:nvSpPr>
        <p:spPr>
          <a:xfrm>
            <a:off x="1307948" y="1010400"/>
            <a:ext cx="17101797" cy="1287324"/>
          </a:xfrm>
          <a:effectLst/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Hier steht die Kernaussage der Folie </a:t>
            </a:r>
            <a:br>
              <a:rPr lang="de-DE" dirty="0"/>
            </a:br>
            <a:r>
              <a:rPr lang="de-DE" dirty="0"/>
              <a:t>(28 </a:t>
            </a:r>
            <a:r>
              <a:rPr lang="de-DE" dirty="0" err="1"/>
              <a:t>pt</a:t>
            </a:r>
            <a:r>
              <a:rPr lang="de-DE" dirty="0"/>
              <a:t>, normal, dunkelblau), maximal zweizeilig</a:t>
            </a:r>
          </a:p>
        </p:txBody>
      </p:sp>
      <p:sp>
        <p:nvSpPr>
          <p:cNvPr id="22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307946" y="7633821"/>
            <a:ext cx="17118797" cy="1108010"/>
          </a:xfrm>
          <a:effectLst/>
        </p:spPr>
        <p:txBody>
          <a:bodyPr anchor="b" anchorCtr="0"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 dirty="0" err="1"/>
              <a:t>Fazitpunk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149733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it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1309320" y="3432553"/>
            <a:ext cx="4002771" cy="4610283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lIns="108000" tIns="126000" rIns="108000" bIns="90000" anchor="t" anchorCtr="0"/>
          <a:lstStyle>
            <a:lvl1pPr>
              <a:spcBef>
                <a:spcPts val="0"/>
              </a:spcBef>
              <a:spcAft>
                <a:spcPts val="910"/>
              </a:spcAft>
              <a:defRPr sz="1985"/>
            </a:lvl1pPr>
            <a:lvl2pPr>
              <a:spcBef>
                <a:spcPts val="0"/>
              </a:spcBef>
              <a:spcAft>
                <a:spcPts val="910"/>
              </a:spcAft>
              <a:defRPr sz="1985"/>
            </a:lvl2pPr>
            <a:lvl3pPr>
              <a:spcBef>
                <a:spcPts val="0"/>
              </a:spcBef>
              <a:spcAft>
                <a:spcPts val="910"/>
              </a:spcAft>
              <a:defRPr sz="1985"/>
            </a:lvl3pPr>
            <a:lvl4pPr>
              <a:defRPr sz="1985"/>
            </a:lvl4pPr>
            <a:lvl5pPr>
              <a:spcBef>
                <a:spcPts val="0"/>
              </a:spcBef>
              <a:spcAft>
                <a:spcPts val="496"/>
              </a:spcAft>
              <a:defRPr sz="1985"/>
            </a:lvl5pPr>
            <a:lvl6pPr>
              <a:spcBef>
                <a:spcPts val="0"/>
              </a:spcBef>
              <a:spcAft>
                <a:spcPts val="496"/>
              </a:spcAft>
              <a:defRPr sz="1985"/>
            </a:lvl6pPr>
            <a:lvl7pPr>
              <a:spcBef>
                <a:spcPts val="0"/>
              </a:spcBef>
              <a:spcAft>
                <a:spcPts val="496"/>
              </a:spcAft>
              <a:defRPr sz="1985"/>
            </a:lvl7pPr>
            <a:lvl8pPr>
              <a:spcBef>
                <a:spcPts val="0"/>
              </a:spcBef>
              <a:spcAft>
                <a:spcPts val="496"/>
              </a:spcAft>
              <a:defRPr sz="1985"/>
            </a:lvl8pPr>
            <a:lvl9pPr>
              <a:defRPr sz="1985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307950" y="478088"/>
            <a:ext cx="17101797" cy="228644"/>
          </a:xfrm>
          <a:prstGeom prst="rect">
            <a:avLst/>
          </a:prstGeom>
          <a:effectLst/>
        </p:spPr>
        <p:txBody>
          <a:bodyPr wrap="none">
            <a:noAutofit/>
          </a:bodyPr>
          <a:lstStyle>
            <a:lvl1pPr marL="0" indent="0">
              <a:lnSpc>
                <a:spcPts val="1542"/>
              </a:lnSpc>
              <a:buFontTx/>
              <a:buNone/>
              <a:defRPr sz="1985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1. Hier steht der aktuell zu besprechende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1307948" y="1010400"/>
            <a:ext cx="17101797" cy="1287324"/>
          </a:xfrm>
          <a:effectLst/>
        </p:spPr>
        <p:txBody>
          <a:bodyPr/>
          <a:lstStyle/>
          <a:p>
            <a:r>
              <a:rPr lang="de-DE" dirty="0"/>
              <a:t>Hier steht die Kernaussage der Folie </a:t>
            </a:r>
            <a:br>
              <a:rPr lang="de-DE" dirty="0"/>
            </a:br>
            <a:r>
              <a:rPr lang="de-DE" dirty="0"/>
              <a:t>(28 </a:t>
            </a:r>
            <a:r>
              <a:rPr lang="de-DE" dirty="0" err="1"/>
              <a:t>pt</a:t>
            </a:r>
            <a:r>
              <a:rPr lang="de-DE" dirty="0"/>
              <a:t>, normal, dunkelblau), maximal zweizeilig</a:t>
            </a:r>
          </a:p>
        </p:txBody>
      </p:sp>
    </p:spTree>
    <p:extLst>
      <p:ext uri="{BB962C8B-B14F-4D97-AF65-F5344CB8AC3E}">
        <p14:creationId xmlns:p14="http://schemas.microsoft.com/office/powerpoint/2010/main" val="388301103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 userDrawn="1"/>
        </p:nvSpPr>
        <p:spPr>
          <a:xfrm>
            <a:off x="-66280" y="-65506"/>
            <a:ext cx="19130063" cy="10822507"/>
          </a:xfrm>
          <a:prstGeom prst="rect">
            <a:avLst/>
          </a:prstGeom>
          <a:noFill/>
          <a:ln w="57150" cmpd="sng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308"/>
              </a:lnSpc>
            </a:pPr>
            <a:endParaRPr lang="de-DE" sz="2978" dirty="0"/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-1271" y="6"/>
            <a:ext cx="19010313" cy="10692683"/>
            <a:chOff x="-611" y="0"/>
            <a:chExt cx="9144000" cy="5143155"/>
          </a:xfrm>
          <a:effectLst/>
        </p:grpSpPr>
        <p:sp>
          <p:nvSpPr>
            <p:cNvPr id="11" name="Rechteck 10"/>
            <p:cNvSpPr/>
            <p:nvPr userDrawn="1"/>
          </p:nvSpPr>
          <p:spPr>
            <a:xfrm>
              <a:off x="-611" y="0"/>
              <a:ext cx="9144000" cy="5143155"/>
            </a:xfrm>
            <a:prstGeom prst="rect">
              <a:avLst/>
            </a:prstGeom>
            <a:solidFill>
              <a:schemeClr val="bg2"/>
            </a:solidFill>
            <a:ln cmpd="sng">
              <a:noFill/>
              <a:prstDash val="sysDot"/>
            </a:ln>
            <a:effectLst>
              <a:outerShdw dir="5400000" sx="0" sy="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3307"/>
                </a:lnSpc>
              </a:pPr>
              <a:endParaRPr lang="de-DE" sz="2978" dirty="0">
                <a:solidFill>
                  <a:schemeClr val="tx1"/>
                </a:solidFill>
              </a:endParaRPr>
            </a:p>
          </p:txBody>
        </p:sp>
        <p:sp>
          <p:nvSpPr>
            <p:cNvPr id="12" name="Eine Ecke des Rechtecks abrunden 11"/>
            <p:cNvSpPr/>
            <p:nvPr userDrawn="1"/>
          </p:nvSpPr>
          <p:spPr>
            <a:xfrm rot="10800000">
              <a:off x="-1" y="0"/>
              <a:ext cx="9143390" cy="3430800"/>
            </a:xfrm>
            <a:prstGeom prst="round1Rect">
              <a:avLst>
                <a:gd name="adj" fmla="val 15465"/>
              </a:avLst>
            </a:prstGeom>
            <a:solidFill>
              <a:schemeClr val="bg1"/>
            </a:solidFill>
            <a:ln cmpd="sng">
              <a:noFill/>
              <a:prstDash val="sysDot"/>
            </a:ln>
            <a:effectLst>
              <a:outerShdw dir="5400000" sx="0" sy="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3307"/>
                </a:lnSpc>
              </a:pPr>
              <a:endParaRPr lang="de-DE" sz="2978" dirty="0"/>
            </a:p>
          </p:txBody>
        </p:sp>
        <p:pic>
          <p:nvPicPr>
            <p:cNvPr id="13" name="Picture 2" descr="D:\Leipziger Designpaket\Logo_Leipziger\Leipziger_Stadtwerke_Querformat\Bildschirm\PNG\Leip_Sw_LWeiß_quer_rgb.png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401" y="4381642"/>
              <a:ext cx="1627987" cy="482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platzhalter 25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307944" y="2829125"/>
            <a:ext cx="5164219" cy="3255733"/>
          </a:xfrm>
          <a:effectLst/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Kontaktdaten einfügen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6" name="Textplatzhalter 25"/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7270082" y="2829125"/>
            <a:ext cx="5164219" cy="3255733"/>
          </a:xfrm>
          <a:effectLst/>
        </p:spPr>
        <p:txBody>
          <a:bodyPr/>
          <a:lstStyle>
            <a:lvl1pPr marL="0" marR="0" indent="0" algn="l" defTabSz="7560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0" marR="0" lvl="0" indent="0" algn="l" defTabSz="7560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/>
            </a:pPr>
            <a:r>
              <a:rPr lang="de-DE" dirty="0"/>
              <a:t>Kontaktdaten einfügen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7" name="Textplatzhalter 25"/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13245523" y="2829125"/>
            <a:ext cx="5164219" cy="3255733"/>
          </a:xfrm>
          <a:effectLst/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Kontaktdaten einfügen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8" name="Titel 1"/>
          <p:cNvSpPr>
            <a:spLocks noGrp="1"/>
          </p:cNvSpPr>
          <p:nvPr>
            <p:ph type="title" hasCustomPrompt="1"/>
          </p:nvPr>
        </p:nvSpPr>
        <p:spPr>
          <a:xfrm>
            <a:off x="1307948" y="1010400"/>
            <a:ext cx="17101797" cy="1287324"/>
          </a:xfrm>
          <a:effectLst/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Kontakt</a:t>
            </a:r>
          </a:p>
        </p:txBody>
      </p:sp>
      <p:pic>
        <p:nvPicPr>
          <p:cNvPr id="19" name="Picture 3" descr="C:\Users\centralgestalt\Downloads\www-l-de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7180" y="9763546"/>
            <a:ext cx="2059328" cy="3487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hteck 19"/>
          <p:cNvSpPr/>
          <p:nvPr userDrawn="1"/>
        </p:nvSpPr>
        <p:spPr>
          <a:xfrm>
            <a:off x="0" y="0"/>
            <a:ext cx="19010313" cy="10693400"/>
          </a:xfrm>
          <a:prstGeom prst="rect">
            <a:avLst/>
          </a:prstGeom>
          <a:noFill/>
          <a:ln w="6350" cmpd="sng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308"/>
              </a:lnSpc>
            </a:pPr>
            <a:endParaRPr lang="de-DE" sz="2978" dirty="0"/>
          </a:p>
        </p:txBody>
      </p:sp>
    </p:spTree>
    <p:extLst>
      <p:ext uri="{BB962C8B-B14F-4D97-AF65-F5344CB8AC3E}">
        <p14:creationId xmlns:p14="http://schemas.microsoft.com/office/powerpoint/2010/main" val="8591856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D398B04F-E9A7-4576-BBD8-1115E1C4B261}"/>
              </a:ext>
            </a:extLst>
          </p:cNvPr>
          <p:cNvSpPr/>
          <p:nvPr userDrawn="1"/>
        </p:nvSpPr>
        <p:spPr>
          <a:xfrm>
            <a:off x="0" y="1"/>
            <a:ext cx="19010313" cy="10693398"/>
          </a:xfrm>
          <a:prstGeom prst="rect">
            <a:avLst/>
          </a:prstGeom>
          <a:solidFill>
            <a:srgbClr val="0065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807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D7E1956-CC84-4AE9-B5F5-925C2A1A35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2"/>
            <a:ext cx="19010313" cy="1068805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87679" y="8651936"/>
            <a:ext cx="15665376" cy="1895574"/>
          </a:xfr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cs-CZ" sz="3742" b="1" i="0" u="none" strike="noStrike" kern="2800" baseline="0" smtClean="0">
                <a:solidFill>
                  <a:schemeClr val="bg1"/>
                </a:solidFill>
                <a:latin typeface="+mj-lt"/>
              </a:defRPr>
            </a:lvl1pPr>
            <a:lvl2pPr marL="712832" indent="0" algn="ctr">
              <a:buNone/>
              <a:defRPr sz="3118"/>
            </a:lvl2pPr>
            <a:lvl3pPr marL="1425661" indent="0" algn="ctr">
              <a:buNone/>
              <a:defRPr sz="2807"/>
            </a:lvl3pPr>
            <a:lvl4pPr marL="2138493" indent="0" algn="ctr">
              <a:buNone/>
              <a:defRPr sz="2495"/>
            </a:lvl4pPr>
            <a:lvl5pPr marL="2851323" indent="0" algn="ctr">
              <a:buNone/>
              <a:defRPr sz="2495"/>
            </a:lvl5pPr>
            <a:lvl6pPr marL="3564153" indent="0" algn="ctr">
              <a:buNone/>
              <a:defRPr sz="2495"/>
            </a:lvl6pPr>
            <a:lvl7pPr marL="4276982" indent="0" algn="ctr">
              <a:buNone/>
              <a:defRPr sz="2495"/>
            </a:lvl7pPr>
            <a:lvl8pPr marL="4989814" indent="0" algn="ctr">
              <a:buNone/>
              <a:defRPr sz="2495"/>
            </a:lvl8pPr>
            <a:lvl9pPr marL="5702646" indent="0" algn="ctr">
              <a:buNone/>
              <a:defRPr sz="2495"/>
            </a:lvl9pPr>
          </a:lstStyle>
          <a:p>
            <a:r>
              <a:rPr lang="cs-CZ"/>
              <a:t>NÁZEV FAKULTY A PRACOVIŠTĚ</a:t>
            </a:r>
            <a:br>
              <a:rPr lang="en-US"/>
            </a:br>
            <a:r>
              <a:rPr lang="cs-CZ"/>
              <a:t>AUTOR/TITUL JMÉNO PŘÍJMENÍ</a:t>
            </a:r>
            <a:br>
              <a:rPr lang="en-US"/>
            </a:br>
            <a:r>
              <a:rPr lang="cs-CZ"/>
              <a:t>DATUM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791AF67-5E38-45F1-A94F-D3160D85C9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87679" y="1099549"/>
            <a:ext cx="15665377" cy="7547046"/>
          </a:xfrm>
        </p:spPr>
        <p:txBody>
          <a:bodyPr anchor="b"/>
          <a:lstStyle>
            <a:lvl1pPr algn="l">
              <a:defRPr lang="cs-CZ" sz="7484" b="1" i="0" u="none" strike="noStrike" kern="4800" baseline="0" smtClean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cs-CZ" sz="7484" b="1" i="0" u="none" strike="noStrike" baseline="0">
                <a:latin typeface="Technika-Bold" panose="00000600000000000000" pitchFamily="50" charset="-18"/>
              </a:rPr>
              <a:t>název prezentace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0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05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tit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D398B04F-E9A7-4576-BBD8-1115E1C4B261}"/>
              </a:ext>
            </a:extLst>
          </p:cNvPr>
          <p:cNvSpPr/>
          <p:nvPr userDrawn="1"/>
        </p:nvSpPr>
        <p:spPr>
          <a:xfrm>
            <a:off x="0" y="1"/>
            <a:ext cx="19010313" cy="10693398"/>
          </a:xfrm>
          <a:prstGeom prst="rect">
            <a:avLst/>
          </a:prstGeom>
          <a:solidFill>
            <a:srgbClr val="0065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807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FF006D0-526B-4460-A47E-17F71E6C40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2"/>
            <a:ext cx="19010313" cy="106880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87677" y="1897023"/>
            <a:ext cx="15665377" cy="6754914"/>
          </a:xfrm>
        </p:spPr>
        <p:txBody>
          <a:bodyPr anchor="b"/>
          <a:lstStyle>
            <a:lvl1pPr algn="l">
              <a:defRPr lang="cs-CZ" sz="7484" b="1" i="0" u="none" strike="noStrike" kern="4800" baseline="0" smtClean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cs-CZ" sz="7484" b="1" i="0" u="none" strike="noStrike" baseline="0">
                <a:latin typeface="Technika-Bold" panose="00000600000000000000" pitchFamily="50" charset="-18"/>
              </a:rPr>
              <a:t>podtitul, podnadpis…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29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05">
          <p15:clr>
            <a:srgbClr val="FBAE40"/>
          </p15:clr>
        </p15:guide>
        <p15:guide id="2" orient="horz" pos="3498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rázek s p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9010313" cy="10693400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2807" kern="3000" baseline="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cs-CZ"/>
              <a:t>VLOŽIT OBRÁZEK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4450A6D-7086-4A95-BD08-3D51A7B87271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2487678" y="9698320"/>
            <a:ext cx="16126582" cy="625240"/>
          </a:xfrm>
          <a:solidFill>
            <a:srgbClr val="0065BC">
              <a:alpha val="90000"/>
            </a:srgbClr>
          </a:solidFill>
          <a:ln>
            <a:noFill/>
            <a:miter lim="800000"/>
          </a:ln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cs-CZ" sz="3742" b="0" i="0" u="none" strike="noStrike" kern="2800" baseline="0" smtClean="0">
                <a:solidFill>
                  <a:schemeClr val="bg1"/>
                </a:solidFill>
                <a:latin typeface="+mn-lt"/>
              </a:defRPr>
            </a:lvl1pPr>
            <a:lvl2pPr marL="712832" indent="0" algn="ctr">
              <a:buNone/>
              <a:defRPr sz="3118"/>
            </a:lvl2pPr>
            <a:lvl3pPr marL="1425661" indent="0" algn="ctr">
              <a:buNone/>
              <a:defRPr sz="2807"/>
            </a:lvl3pPr>
            <a:lvl4pPr marL="2138493" indent="0" algn="ctr">
              <a:buNone/>
              <a:defRPr sz="2495"/>
            </a:lvl4pPr>
            <a:lvl5pPr marL="2851323" indent="0" algn="ctr">
              <a:buNone/>
              <a:defRPr sz="2495"/>
            </a:lvl5pPr>
            <a:lvl6pPr marL="3564153" indent="0" algn="ctr">
              <a:buNone/>
              <a:defRPr sz="2495"/>
            </a:lvl6pPr>
            <a:lvl7pPr marL="4276982" indent="0" algn="ctr">
              <a:buNone/>
              <a:defRPr sz="2495"/>
            </a:lvl7pPr>
            <a:lvl8pPr marL="4989814" indent="0" algn="ctr">
              <a:buNone/>
              <a:defRPr sz="2495"/>
            </a:lvl8pPr>
            <a:lvl9pPr marL="5702646" indent="0" algn="ctr">
              <a:buNone/>
              <a:defRPr sz="2495"/>
            </a:lvl9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58843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19E7F5AA-5034-421E-8265-034174FB52D2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2487677" y="-708"/>
            <a:ext cx="7956826" cy="5304600"/>
          </a:xfrm>
        </p:spPr>
        <p:txBody>
          <a:bodyPr/>
          <a:lstStyle>
            <a:lvl1pPr marL="0" indent="0">
              <a:buNone/>
              <a:tabLst>
                <a:tab pos="700491" algn="l"/>
              </a:tabLst>
              <a:defRPr/>
            </a:lvl1pPr>
          </a:lstStyle>
          <a:p>
            <a:endParaRPr lang="cs-CZ"/>
          </a:p>
        </p:txBody>
      </p:sp>
      <p:sp>
        <p:nvSpPr>
          <p:cNvPr id="10" name="Zástupný symbol obrázku 4">
            <a:extLst>
              <a:ext uri="{FF2B5EF4-FFF2-40B4-BE49-F238E27FC236}">
                <a16:creationId xmlns:a16="http://schemas.microsoft.com/office/drawing/2014/main" id="{7D381E0F-5468-435D-BB75-31E1A4E39EE7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2487677" y="5389509"/>
            <a:ext cx="7956826" cy="5304600"/>
          </a:xfrm>
        </p:spPr>
        <p:txBody>
          <a:bodyPr/>
          <a:lstStyle>
            <a:lvl1pPr marL="0" indent="0">
              <a:buNone/>
              <a:tabLst>
                <a:tab pos="700491" algn="l"/>
              </a:tabLst>
              <a:defRPr/>
            </a:lvl1pPr>
          </a:lstStyle>
          <a:p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231DD022-7F71-457E-B6AB-3ACD2680A24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0536129" y="-1417"/>
            <a:ext cx="7956826" cy="5304600"/>
          </a:xfrm>
        </p:spPr>
        <p:txBody>
          <a:bodyPr/>
          <a:lstStyle>
            <a:lvl1pPr marL="0" indent="0">
              <a:buNone/>
              <a:tabLst>
                <a:tab pos="700491" algn="l"/>
              </a:tabLst>
              <a:defRPr/>
            </a:lvl1pPr>
          </a:lstStyle>
          <a:p>
            <a:endParaRPr lang="cs-CZ"/>
          </a:p>
        </p:txBody>
      </p:sp>
      <p:sp>
        <p:nvSpPr>
          <p:cNvPr id="12" name="Zástupný symbol obrázku 4">
            <a:extLst>
              <a:ext uri="{FF2B5EF4-FFF2-40B4-BE49-F238E27FC236}">
                <a16:creationId xmlns:a16="http://schemas.microsoft.com/office/drawing/2014/main" id="{7CBB4081-BFB5-4DAC-BC24-0A6074B70A06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0536129" y="5388800"/>
            <a:ext cx="7956826" cy="5304600"/>
          </a:xfrm>
        </p:spPr>
        <p:txBody>
          <a:bodyPr/>
          <a:lstStyle>
            <a:lvl1pPr marL="0" indent="0">
              <a:buNone/>
              <a:tabLst>
                <a:tab pos="700491" algn="l"/>
              </a:tabLst>
              <a:defRPr/>
            </a:lvl1pPr>
          </a:lstStyle>
          <a:p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49F781A8-3B4A-416F-95B3-08D0A061BB7D}"/>
              </a:ext>
            </a:extLst>
          </p:cNvPr>
          <p:cNvSpPr/>
          <p:nvPr userDrawn="1"/>
        </p:nvSpPr>
        <p:spPr>
          <a:xfrm>
            <a:off x="18584580" y="-1416"/>
            <a:ext cx="425732" cy="10694817"/>
          </a:xfrm>
          <a:prstGeom prst="rect">
            <a:avLst/>
          </a:prstGeom>
          <a:solidFill>
            <a:srgbClr val="0065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807"/>
          </a:p>
        </p:txBody>
      </p:sp>
    </p:spTree>
    <p:extLst>
      <p:ext uri="{BB962C8B-B14F-4D97-AF65-F5344CB8AC3E}">
        <p14:creationId xmlns:p14="http://schemas.microsoft.com/office/powerpoint/2010/main" val="205173600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obrázk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19E7F5AA-5034-421E-8265-034174FB52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87677" y="-708"/>
            <a:ext cx="5304551" cy="5304600"/>
          </a:xfrm>
        </p:spPr>
        <p:txBody>
          <a:bodyPr/>
          <a:lstStyle>
            <a:lvl1pPr marL="0" indent="0">
              <a:buNone/>
              <a:tabLst>
                <a:tab pos="700491" algn="l"/>
              </a:tabLst>
              <a:defRPr/>
            </a:lvl1pPr>
          </a:lstStyle>
          <a:p>
            <a:endParaRPr lang="cs-CZ"/>
          </a:p>
        </p:txBody>
      </p:sp>
      <p:sp>
        <p:nvSpPr>
          <p:cNvPr id="10" name="Zástupný symbol obrázku 4">
            <a:extLst>
              <a:ext uri="{FF2B5EF4-FFF2-40B4-BE49-F238E27FC236}">
                <a16:creationId xmlns:a16="http://schemas.microsoft.com/office/drawing/2014/main" id="{7D381E0F-5468-435D-BB75-31E1A4E39E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87677" y="5389509"/>
            <a:ext cx="5304551" cy="5304600"/>
          </a:xfrm>
        </p:spPr>
        <p:txBody>
          <a:bodyPr/>
          <a:lstStyle>
            <a:lvl1pPr marL="0" indent="0">
              <a:buNone/>
              <a:tabLst>
                <a:tab pos="700491" algn="l"/>
              </a:tabLst>
              <a:defRPr/>
            </a:lvl1pPr>
          </a:lstStyle>
          <a:p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49F781A8-3B4A-416F-95B3-08D0A061BB7D}"/>
              </a:ext>
            </a:extLst>
          </p:cNvPr>
          <p:cNvSpPr/>
          <p:nvPr userDrawn="1"/>
        </p:nvSpPr>
        <p:spPr>
          <a:xfrm flipH="1">
            <a:off x="18667787" y="-1416"/>
            <a:ext cx="342526" cy="10694817"/>
          </a:xfrm>
          <a:prstGeom prst="rect">
            <a:avLst/>
          </a:prstGeom>
          <a:solidFill>
            <a:srgbClr val="0065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807"/>
          </a:p>
        </p:txBody>
      </p:sp>
      <p:sp>
        <p:nvSpPr>
          <p:cNvPr id="9" name="Zástupný symbol obrázku 4">
            <a:extLst>
              <a:ext uri="{FF2B5EF4-FFF2-40B4-BE49-F238E27FC236}">
                <a16:creationId xmlns:a16="http://schemas.microsoft.com/office/drawing/2014/main" id="{62FF600D-F261-4860-9EAA-84B00EB43DC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81047" y="-708"/>
            <a:ext cx="5304551" cy="5304600"/>
          </a:xfrm>
        </p:spPr>
        <p:txBody>
          <a:bodyPr/>
          <a:lstStyle>
            <a:lvl1pPr marL="0" indent="0">
              <a:buNone/>
              <a:tabLst>
                <a:tab pos="700491" algn="l"/>
              </a:tabLst>
              <a:defRPr/>
            </a:lvl1pPr>
          </a:lstStyle>
          <a:p>
            <a:endParaRPr lang="cs-CZ"/>
          </a:p>
        </p:txBody>
      </p:sp>
      <p:sp>
        <p:nvSpPr>
          <p:cNvPr id="14" name="Zástupný symbol obrázku 4">
            <a:extLst>
              <a:ext uri="{FF2B5EF4-FFF2-40B4-BE49-F238E27FC236}">
                <a16:creationId xmlns:a16="http://schemas.microsoft.com/office/drawing/2014/main" id="{6A7D37CF-49E8-421E-9285-31038386D15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81047" y="5389509"/>
            <a:ext cx="5304551" cy="5304600"/>
          </a:xfrm>
        </p:spPr>
        <p:txBody>
          <a:bodyPr/>
          <a:lstStyle>
            <a:lvl1pPr marL="0" indent="0">
              <a:buNone/>
              <a:tabLst>
                <a:tab pos="700491" algn="l"/>
              </a:tabLst>
              <a:defRPr/>
            </a:lvl1pPr>
          </a:lstStyle>
          <a:p>
            <a:endParaRPr lang="cs-CZ"/>
          </a:p>
        </p:txBody>
      </p:sp>
      <p:sp>
        <p:nvSpPr>
          <p:cNvPr id="15" name="Zástupný symbol obrázku 4">
            <a:extLst>
              <a:ext uri="{FF2B5EF4-FFF2-40B4-BE49-F238E27FC236}">
                <a16:creationId xmlns:a16="http://schemas.microsoft.com/office/drawing/2014/main" id="{D76223BC-5184-480F-BA7F-308E4858E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274417" y="-708"/>
            <a:ext cx="5304551" cy="5304600"/>
          </a:xfrm>
        </p:spPr>
        <p:txBody>
          <a:bodyPr/>
          <a:lstStyle>
            <a:lvl1pPr marL="0" indent="0">
              <a:buNone/>
              <a:tabLst>
                <a:tab pos="700491" algn="l"/>
              </a:tabLst>
              <a:defRPr/>
            </a:lvl1pPr>
          </a:lstStyle>
          <a:p>
            <a:endParaRPr lang="cs-CZ"/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F9437B90-7D1E-435A-BC01-F7552CA0E37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274417" y="5389509"/>
            <a:ext cx="5304551" cy="5304600"/>
          </a:xfrm>
        </p:spPr>
        <p:txBody>
          <a:bodyPr/>
          <a:lstStyle>
            <a:lvl1pPr marL="0" indent="0">
              <a:buNone/>
              <a:tabLst>
                <a:tab pos="700491" algn="l"/>
              </a:tabLst>
              <a:defRPr/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1236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po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87679" y="388008"/>
            <a:ext cx="16181041" cy="1816888"/>
          </a:xfrm>
        </p:spPr>
        <p:txBody>
          <a:bodyPr anchor="b">
            <a:normAutofit/>
          </a:bodyPr>
          <a:lstStyle>
            <a:lvl1pPr>
              <a:defRPr sz="4989" kern="28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cs-CZ"/>
              <a:t>NADPIS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487679" y="2215417"/>
            <a:ext cx="8083125" cy="8089975"/>
          </a:xfrm>
        </p:spPr>
        <p:txBody>
          <a:bodyPr>
            <a:normAutofit/>
          </a:bodyPr>
          <a:lstStyle>
            <a:lvl1pPr marL="712866" indent="-712866">
              <a:buFont typeface="Wingdings" panose="05000000000000000000" pitchFamily="2" charset="2"/>
              <a:buChar char="§"/>
              <a:defRPr sz="2807" kern="3000" baseline="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cs-CZ"/>
              <a:t>VLOŽIT TEXT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EE1E367-2934-4869-B509-AB8303A24EA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0585595" y="2215417"/>
            <a:ext cx="8083125" cy="8089975"/>
          </a:xfrm>
        </p:spPr>
        <p:txBody>
          <a:bodyPr>
            <a:normAutofit/>
          </a:bodyPr>
          <a:lstStyle>
            <a:lvl1pPr marL="712866" indent="-712866">
              <a:buFont typeface="Wingdings" panose="05000000000000000000" pitchFamily="2" charset="2"/>
              <a:buChar char="§"/>
              <a:defRPr sz="2807" kern="3000" baseline="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cs-CZ"/>
              <a:t>VLOŽIT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1117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ormál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87679" y="388008"/>
            <a:ext cx="16181041" cy="1816888"/>
          </a:xfrm>
        </p:spPr>
        <p:txBody>
          <a:bodyPr anchor="b">
            <a:normAutofit/>
          </a:bodyPr>
          <a:lstStyle>
            <a:lvl1pPr>
              <a:defRPr sz="4989" kern="28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cs-CZ"/>
              <a:t>NADPIS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487679" y="2215417"/>
            <a:ext cx="16181041" cy="8089975"/>
          </a:xfrm>
        </p:spPr>
        <p:txBody>
          <a:bodyPr>
            <a:normAutofit/>
          </a:bodyPr>
          <a:lstStyle>
            <a:lvl1pPr marL="712866" indent="-712866">
              <a:buFont typeface="Wingdings" panose="05000000000000000000" pitchFamily="2" charset="2"/>
              <a:buChar char="§"/>
              <a:defRPr sz="2807" kern="3000" baseline="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cs-CZ"/>
              <a:t>VLOŽIT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584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26154" y="7485385"/>
            <a:ext cx="11406188" cy="88369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726154" y="955475"/>
            <a:ext cx="11406188" cy="6416040"/>
          </a:xfrm>
        </p:spPr>
        <p:txBody>
          <a:bodyPr/>
          <a:lstStyle>
            <a:lvl1pPr marL="0" indent="0">
              <a:buNone/>
              <a:defRPr sz="5200"/>
            </a:lvl1pPr>
            <a:lvl2pPr marL="737542" indent="0">
              <a:buNone/>
              <a:defRPr sz="4500"/>
            </a:lvl2pPr>
            <a:lvl3pPr marL="1475085" indent="0">
              <a:buNone/>
              <a:defRPr sz="3901"/>
            </a:lvl3pPr>
            <a:lvl4pPr marL="2212628" indent="0">
              <a:buNone/>
              <a:defRPr sz="3200"/>
            </a:lvl4pPr>
            <a:lvl5pPr marL="2950172" indent="0">
              <a:buNone/>
              <a:defRPr sz="3200"/>
            </a:lvl5pPr>
            <a:lvl6pPr marL="3687714" indent="0">
              <a:buNone/>
              <a:defRPr sz="3200"/>
            </a:lvl6pPr>
            <a:lvl7pPr marL="4425258" indent="0">
              <a:buNone/>
              <a:defRPr sz="3200"/>
            </a:lvl7pPr>
            <a:lvl8pPr marL="5162800" indent="0">
              <a:buNone/>
              <a:defRPr sz="3200"/>
            </a:lvl8pPr>
            <a:lvl9pPr marL="5900344" indent="0">
              <a:buNone/>
              <a:defRPr sz="32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726154" y="8369076"/>
            <a:ext cx="11406188" cy="1254989"/>
          </a:xfrm>
        </p:spPr>
        <p:txBody>
          <a:bodyPr/>
          <a:lstStyle>
            <a:lvl1pPr marL="0" indent="0">
              <a:buNone/>
              <a:defRPr sz="2300"/>
            </a:lvl1pPr>
            <a:lvl2pPr marL="737542" indent="0">
              <a:buNone/>
              <a:defRPr sz="1900"/>
            </a:lvl2pPr>
            <a:lvl3pPr marL="1475085" indent="0">
              <a:buNone/>
              <a:defRPr sz="1600"/>
            </a:lvl3pPr>
            <a:lvl4pPr marL="2212628" indent="0">
              <a:buNone/>
              <a:defRPr sz="1500"/>
            </a:lvl4pPr>
            <a:lvl5pPr marL="2950172" indent="0">
              <a:buNone/>
              <a:defRPr sz="1500"/>
            </a:lvl5pPr>
            <a:lvl6pPr marL="3687714" indent="0">
              <a:buNone/>
              <a:defRPr sz="1500"/>
            </a:lvl6pPr>
            <a:lvl7pPr marL="4425258" indent="0">
              <a:buNone/>
              <a:defRPr sz="1500"/>
            </a:lvl7pPr>
            <a:lvl8pPr marL="5162800" indent="0">
              <a:buNone/>
              <a:defRPr sz="1500"/>
            </a:lvl8pPr>
            <a:lvl9pPr marL="5900344" indent="0">
              <a:buNone/>
              <a:defRPr sz="15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47E0E-B8DC-490E-8773-C6C1CEFDE004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20.10.2021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2860-EB0E-403E-8777-EC1DD4B2969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049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65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6.xml"/><Relationship Id="rId9" Type="http://schemas.openxmlformats.org/officeDocument/2006/relationships/image" Target="../media/image1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950516" y="428237"/>
            <a:ext cx="17109282" cy="1782233"/>
          </a:xfrm>
          <a:prstGeom prst="rect">
            <a:avLst/>
          </a:prstGeom>
        </p:spPr>
        <p:txBody>
          <a:bodyPr vert="horz" lIns="147503" tIns="73752" rIns="147503" bIns="73752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50516" y="2495127"/>
            <a:ext cx="17109282" cy="7057150"/>
          </a:xfrm>
          <a:prstGeom prst="rect">
            <a:avLst/>
          </a:prstGeom>
        </p:spPr>
        <p:txBody>
          <a:bodyPr vert="horz" lIns="147503" tIns="73752" rIns="147503" bIns="73752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950516" y="9911205"/>
            <a:ext cx="4435740" cy="569325"/>
          </a:xfrm>
          <a:prstGeom prst="rect">
            <a:avLst/>
          </a:prstGeom>
        </p:spPr>
        <p:txBody>
          <a:bodyPr vert="horz" lIns="147503" tIns="73752" rIns="147503" bIns="73752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75085"/>
            <a:fld id="{7ED47E0E-B8DC-490E-8773-C6C1CEFDE004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1475085"/>
              <a:t>20.10.2021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6495193" y="9911205"/>
            <a:ext cx="6019932" cy="569325"/>
          </a:xfrm>
          <a:prstGeom prst="rect">
            <a:avLst/>
          </a:prstGeom>
        </p:spPr>
        <p:txBody>
          <a:bodyPr vert="horz" lIns="147503" tIns="73752" rIns="147503" bIns="73752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75085"/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3624058" y="9911205"/>
            <a:ext cx="4435740" cy="569325"/>
          </a:xfrm>
          <a:prstGeom prst="rect">
            <a:avLst/>
          </a:prstGeom>
        </p:spPr>
        <p:txBody>
          <a:bodyPr vert="horz" lIns="147503" tIns="73752" rIns="147503" bIns="73752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75085"/>
            <a:fld id="{20192860-EB0E-403E-8777-EC1DD4B2969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1475085"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743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1475085" rtl="0" eaLnBrk="1" latinLnBrk="0" hangingPunct="1">
        <a:spcBef>
          <a:spcPct val="0"/>
        </a:spcBef>
        <a:buNone/>
        <a:defRPr sz="7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53158" indent="-553158" algn="l" defTabSz="1475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5200" kern="1200">
          <a:solidFill>
            <a:schemeClr val="tx1"/>
          </a:solidFill>
          <a:latin typeface="+mn-lt"/>
          <a:ea typeface="+mn-ea"/>
          <a:cs typeface="+mn-cs"/>
        </a:defRPr>
      </a:lvl1pPr>
      <a:lvl2pPr marL="1198509" indent="-460964" algn="l" defTabSz="1475085" rtl="0" eaLnBrk="1" latinLnBrk="0" hangingPunct="1">
        <a:spcBef>
          <a:spcPct val="20000"/>
        </a:spcBef>
        <a:buFont typeface="Arial" panose="020B0604020202020204" pitchFamily="34" charset="0"/>
        <a:buChar char="–"/>
        <a:defRPr sz="4500" kern="1200">
          <a:solidFill>
            <a:schemeClr val="tx1"/>
          </a:solidFill>
          <a:latin typeface="+mn-lt"/>
          <a:ea typeface="+mn-ea"/>
          <a:cs typeface="+mn-cs"/>
        </a:defRPr>
      </a:lvl2pPr>
      <a:lvl3pPr marL="1843858" indent="-368772" algn="l" defTabSz="1475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3901" kern="1200">
          <a:solidFill>
            <a:schemeClr val="tx1"/>
          </a:solidFill>
          <a:latin typeface="+mn-lt"/>
          <a:ea typeface="+mn-ea"/>
          <a:cs typeface="+mn-cs"/>
        </a:defRPr>
      </a:lvl3pPr>
      <a:lvl4pPr marL="2581401" indent="-368772" algn="l" defTabSz="1475085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318943" indent="-368772" algn="l" defTabSz="1475085" rtl="0" eaLnBrk="1" latinLnBrk="0" hangingPunct="1">
        <a:spcBef>
          <a:spcPct val="20000"/>
        </a:spcBef>
        <a:buFont typeface="Arial" panose="020B0604020202020204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56488" indent="-368772" algn="l" defTabSz="1475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94030" indent="-368772" algn="l" defTabSz="1475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531574" indent="-368772" algn="l" defTabSz="1475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69116" indent="-368772" algn="l" defTabSz="1475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47508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37542" algn="l" defTabSz="147508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75085" algn="l" defTabSz="147508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212628" algn="l" defTabSz="147508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50172" algn="l" defTabSz="147508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87714" algn="l" defTabSz="147508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425258" algn="l" defTabSz="147508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162800" algn="l" defTabSz="147508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900344" algn="l" defTabSz="147508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7600" y="-13203"/>
            <a:ext cx="19063960" cy="10719806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7359" y="950524"/>
            <a:ext cx="13196851" cy="20594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7352" y="3368926"/>
            <a:ext cx="13196854" cy="6051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237498" y="9420058"/>
            <a:ext cx="1858861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74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67353" y="9420058"/>
            <a:ext cx="9611129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t-EE">
                <a:solidFill>
                  <a:schemeClr val="tx1">
                    <a:lumMod val="50000"/>
                    <a:lumOff val="50000"/>
                  </a:schemeClr>
                </a:solidFill>
              </a:rPr>
              <a:t>Footer</a:t>
            </a:r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238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</p:sldLayoutIdLst>
  <p:transition spd="med">
    <p:fade/>
  </p:transition>
  <p:hf sldNum="0" hdr="0" dt="0"/>
  <p:txStyles>
    <p:titleStyle>
      <a:lvl1pPr algn="l" defTabSz="698124" rtl="0" eaLnBrk="1" latinLnBrk="0" hangingPunct="1">
        <a:spcBef>
          <a:spcPct val="0"/>
        </a:spcBef>
        <a:buNone/>
        <a:defRPr sz="5497" kern="1200">
          <a:solidFill>
            <a:schemeClr val="accent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23593" indent="-523593" algn="l" defTabSz="698124" rtl="0" eaLnBrk="1" latinLnBrk="0" hangingPunct="1">
        <a:spcBef>
          <a:spcPts val="15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748" kern="1200">
          <a:solidFill>
            <a:schemeClr val="tx1">
              <a:lumMod val="50000"/>
              <a:lumOff val="50000"/>
            </a:schemeClr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1134450" indent="-436328" algn="l" defTabSz="698124" rtl="0" eaLnBrk="1" latinLnBrk="0" hangingPunct="1">
        <a:spcBef>
          <a:spcPts val="15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43" kern="1200">
          <a:solidFill>
            <a:schemeClr val="tx1">
              <a:lumMod val="50000"/>
              <a:lumOff val="50000"/>
            </a:schemeClr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745309" indent="-349062" algn="l" defTabSz="698124" rtl="0" eaLnBrk="1" latinLnBrk="0" hangingPunct="1">
        <a:spcBef>
          <a:spcPts val="15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38" kern="1200">
          <a:solidFill>
            <a:schemeClr val="tx1">
              <a:lumMod val="50000"/>
              <a:lumOff val="50000"/>
            </a:schemeClr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2443432" indent="-349062" algn="l" defTabSz="698124" rtl="0" eaLnBrk="1" latinLnBrk="0" hangingPunct="1">
        <a:spcBef>
          <a:spcPts val="15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32" kern="1200">
          <a:solidFill>
            <a:schemeClr val="tx1">
              <a:lumMod val="50000"/>
              <a:lumOff val="50000"/>
            </a:schemeClr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3141556" indent="-349062" algn="l" defTabSz="698124" rtl="0" eaLnBrk="1" latinLnBrk="0" hangingPunct="1">
        <a:spcBef>
          <a:spcPts val="15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32" kern="1200">
          <a:solidFill>
            <a:schemeClr val="tx1">
              <a:lumMod val="50000"/>
              <a:lumOff val="50000"/>
            </a:schemeClr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3839681" indent="-349062" algn="l" defTabSz="698124" rtl="0" eaLnBrk="1" latinLnBrk="0" hangingPunct="1">
        <a:spcBef>
          <a:spcPts val="15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3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537803" indent="-349062" algn="l" defTabSz="698124" rtl="0" eaLnBrk="1" latinLnBrk="0" hangingPunct="1">
        <a:spcBef>
          <a:spcPts val="15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3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235927" indent="-349062" algn="l" defTabSz="698124" rtl="0" eaLnBrk="1" latinLnBrk="0" hangingPunct="1">
        <a:spcBef>
          <a:spcPts val="15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3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934051" indent="-349062" algn="l" defTabSz="698124" rtl="0" eaLnBrk="1" latinLnBrk="0" hangingPunct="1">
        <a:spcBef>
          <a:spcPts val="15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3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98124" rtl="0" eaLnBrk="1" latinLnBrk="0" hangingPunct="1">
        <a:defRPr sz="2748" kern="1200">
          <a:solidFill>
            <a:schemeClr val="tx1"/>
          </a:solidFill>
          <a:latin typeface="+mn-lt"/>
          <a:ea typeface="+mn-ea"/>
          <a:cs typeface="+mn-cs"/>
        </a:defRPr>
      </a:lvl1pPr>
      <a:lvl2pPr marL="698124" algn="l" defTabSz="698124" rtl="0" eaLnBrk="1" latinLnBrk="0" hangingPunct="1">
        <a:defRPr sz="2748" kern="1200">
          <a:solidFill>
            <a:schemeClr val="tx1"/>
          </a:solidFill>
          <a:latin typeface="+mn-lt"/>
          <a:ea typeface="+mn-ea"/>
          <a:cs typeface="+mn-cs"/>
        </a:defRPr>
      </a:lvl2pPr>
      <a:lvl3pPr marL="1396247" algn="l" defTabSz="698124" rtl="0" eaLnBrk="1" latinLnBrk="0" hangingPunct="1">
        <a:defRPr sz="2748" kern="1200">
          <a:solidFill>
            <a:schemeClr val="tx1"/>
          </a:solidFill>
          <a:latin typeface="+mn-lt"/>
          <a:ea typeface="+mn-ea"/>
          <a:cs typeface="+mn-cs"/>
        </a:defRPr>
      </a:lvl3pPr>
      <a:lvl4pPr marL="2094371" algn="l" defTabSz="698124" rtl="0" eaLnBrk="1" latinLnBrk="0" hangingPunct="1">
        <a:defRPr sz="2748" kern="1200">
          <a:solidFill>
            <a:schemeClr val="tx1"/>
          </a:solidFill>
          <a:latin typeface="+mn-lt"/>
          <a:ea typeface="+mn-ea"/>
          <a:cs typeface="+mn-cs"/>
        </a:defRPr>
      </a:lvl4pPr>
      <a:lvl5pPr marL="2792495" algn="l" defTabSz="698124" rtl="0" eaLnBrk="1" latinLnBrk="0" hangingPunct="1">
        <a:defRPr sz="2748" kern="1200">
          <a:solidFill>
            <a:schemeClr val="tx1"/>
          </a:solidFill>
          <a:latin typeface="+mn-lt"/>
          <a:ea typeface="+mn-ea"/>
          <a:cs typeface="+mn-cs"/>
        </a:defRPr>
      </a:lvl5pPr>
      <a:lvl6pPr marL="3490618" algn="l" defTabSz="698124" rtl="0" eaLnBrk="1" latinLnBrk="0" hangingPunct="1">
        <a:defRPr sz="2748" kern="1200">
          <a:solidFill>
            <a:schemeClr val="tx1"/>
          </a:solidFill>
          <a:latin typeface="+mn-lt"/>
          <a:ea typeface="+mn-ea"/>
          <a:cs typeface="+mn-cs"/>
        </a:defRPr>
      </a:lvl6pPr>
      <a:lvl7pPr marL="4188741" algn="l" defTabSz="698124" rtl="0" eaLnBrk="1" latinLnBrk="0" hangingPunct="1">
        <a:defRPr sz="2748" kern="1200">
          <a:solidFill>
            <a:schemeClr val="tx1"/>
          </a:solidFill>
          <a:latin typeface="+mn-lt"/>
          <a:ea typeface="+mn-ea"/>
          <a:cs typeface="+mn-cs"/>
        </a:defRPr>
      </a:lvl7pPr>
      <a:lvl8pPr marL="4886866" algn="l" defTabSz="698124" rtl="0" eaLnBrk="1" latinLnBrk="0" hangingPunct="1">
        <a:defRPr sz="2748" kern="1200">
          <a:solidFill>
            <a:schemeClr val="tx1"/>
          </a:solidFill>
          <a:latin typeface="+mn-lt"/>
          <a:ea typeface="+mn-ea"/>
          <a:cs typeface="+mn-cs"/>
        </a:defRPr>
      </a:lvl8pPr>
      <a:lvl9pPr marL="5584989" algn="l" defTabSz="698124" rtl="0" eaLnBrk="1" latinLnBrk="0" hangingPunct="1">
        <a:defRPr sz="27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7359" y="950524"/>
            <a:ext cx="13196851" cy="20594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7352" y="3368926"/>
            <a:ext cx="13196854" cy="6051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237498" y="9420058"/>
            <a:ext cx="1858861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74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defTabSz="1396247" eaLnBrk="0" fontAlgn="base" hangingPunct="0">
              <a:spcBef>
                <a:spcPct val="0"/>
              </a:spcBef>
              <a:spcAft>
                <a:spcPct val="0"/>
              </a:spcAft>
            </a:pPr>
            <a:fld id="{B61BEF0D-F0BB-DE4B-95CE-6DB70DBA9567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1396247" eaLnBrk="0" fontAlgn="base" hangingPunct="0">
                <a:spcBef>
                  <a:spcPct val="0"/>
                </a:spcBef>
                <a:spcAft>
                  <a:spcPct val="0"/>
                </a:spcAft>
              </a:pPr>
              <a:t>10/20/2021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67353" y="9420058"/>
            <a:ext cx="9611129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9624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t-EE">
                <a:solidFill>
                  <a:srgbClr val="3F3F3F">
                    <a:lumMod val="50000"/>
                    <a:lumOff val="50000"/>
                  </a:srgbClr>
                </a:solidFill>
                <a:latin typeface="Arial" charset="0"/>
              </a:rPr>
              <a:t>Footer</a:t>
            </a:r>
            <a:endParaRPr lang="en-GB">
              <a:solidFill>
                <a:srgbClr val="3F3F3F">
                  <a:lumMod val="50000"/>
                  <a:lumOff val="50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726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</p:sldLayoutIdLst>
  <p:transition spd="med">
    <p:fade/>
  </p:transition>
  <p:hf sldNum="0" hdr="0" dt="0"/>
  <p:txStyles>
    <p:titleStyle>
      <a:lvl1pPr algn="l" defTabSz="698124" rtl="0" eaLnBrk="1" latinLnBrk="0" hangingPunct="1">
        <a:spcBef>
          <a:spcPct val="0"/>
        </a:spcBef>
        <a:buNone/>
        <a:defRPr lang="en-US" sz="6718" kern="1200" dirty="0">
          <a:solidFill>
            <a:srgbClr val="7F70A3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23593" indent="-523593" algn="l" defTabSz="698124" rtl="0" eaLnBrk="1" latinLnBrk="0" hangingPunct="1">
        <a:spcBef>
          <a:spcPts val="1527"/>
        </a:spcBef>
        <a:spcAft>
          <a:spcPts val="0"/>
        </a:spcAft>
        <a:buClr>
          <a:srgbClr val="5E4A8B"/>
        </a:buClr>
        <a:buSzPct val="80000"/>
        <a:buFont typeface="Wingdings 3" charset="2"/>
        <a:buChar char=""/>
        <a:defRPr sz="3665" kern="1200">
          <a:solidFill>
            <a:schemeClr val="accent5">
              <a:lumMod val="50000"/>
            </a:schemeClr>
          </a:solidFill>
          <a:latin typeface="+mj-lt"/>
          <a:ea typeface="Cambria" panose="02040503050406030204" pitchFamily="18" charset="0"/>
          <a:cs typeface="+mn-cs"/>
        </a:defRPr>
      </a:lvl1pPr>
      <a:lvl2pPr marL="1134450" indent="-436328" algn="l" defTabSz="698124" rtl="0" eaLnBrk="1" latinLnBrk="0" hangingPunct="1">
        <a:spcBef>
          <a:spcPts val="1527"/>
        </a:spcBef>
        <a:spcAft>
          <a:spcPts val="0"/>
        </a:spcAft>
        <a:buClr>
          <a:srgbClr val="5E4A8B"/>
        </a:buClr>
        <a:buSzPct val="80000"/>
        <a:buFont typeface="Wingdings 3" charset="2"/>
        <a:buChar char=""/>
        <a:defRPr sz="3054" kern="1200">
          <a:solidFill>
            <a:schemeClr val="accent5">
              <a:lumMod val="50000"/>
            </a:schemeClr>
          </a:solidFill>
          <a:latin typeface="+mj-lt"/>
          <a:ea typeface="Cambria" panose="02040503050406030204" pitchFamily="18" charset="0"/>
          <a:cs typeface="+mn-cs"/>
        </a:defRPr>
      </a:lvl2pPr>
      <a:lvl3pPr marL="1745309" indent="-349062" algn="l" defTabSz="698124" rtl="0" eaLnBrk="1" latinLnBrk="0" hangingPunct="1">
        <a:spcBef>
          <a:spcPts val="1527"/>
        </a:spcBef>
        <a:spcAft>
          <a:spcPts val="0"/>
        </a:spcAft>
        <a:buClr>
          <a:srgbClr val="5E4A8B"/>
        </a:buClr>
        <a:buSzPct val="80000"/>
        <a:buFont typeface="Wingdings 3" charset="2"/>
        <a:buChar char=""/>
        <a:defRPr sz="2748" kern="1200">
          <a:solidFill>
            <a:schemeClr val="accent5">
              <a:lumMod val="50000"/>
            </a:schemeClr>
          </a:solidFill>
          <a:latin typeface="+mj-lt"/>
          <a:ea typeface="Cambria" panose="02040503050406030204" pitchFamily="18" charset="0"/>
          <a:cs typeface="+mn-cs"/>
        </a:defRPr>
      </a:lvl3pPr>
      <a:lvl4pPr marL="2443432" indent="-349062" algn="l" defTabSz="698124" rtl="0" eaLnBrk="1" latinLnBrk="0" hangingPunct="1">
        <a:spcBef>
          <a:spcPts val="1527"/>
        </a:spcBef>
        <a:spcAft>
          <a:spcPts val="0"/>
        </a:spcAft>
        <a:buClr>
          <a:srgbClr val="5E4A8B"/>
        </a:buClr>
        <a:buSzPct val="80000"/>
        <a:buFont typeface="Wingdings 3" charset="2"/>
        <a:buChar char=""/>
        <a:defRPr sz="2443" kern="1200">
          <a:solidFill>
            <a:schemeClr val="accent5">
              <a:lumMod val="50000"/>
            </a:schemeClr>
          </a:solidFill>
          <a:latin typeface="+mj-lt"/>
          <a:ea typeface="Cambria" panose="02040503050406030204" pitchFamily="18" charset="0"/>
          <a:cs typeface="+mn-cs"/>
        </a:defRPr>
      </a:lvl4pPr>
      <a:lvl5pPr marL="3141556" indent="-349062" algn="l" defTabSz="698124" rtl="0" eaLnBrk="1" latinLnBrk="0" hangingPunct="1">
        <a:spcBef>
          <a:spcPts val="1527"/>
        </a:spcBef>
        <a:spcAft>
          <a:spcPts val="0"/>
        </a:spcAft>
        <a:buClr>
          <a:srgbClr val="5E4A8B"/>
        </a:buClr>
        <a:buSzPct val="80000"/>
        <a:buFont typeface="Wingdings 3" charset="2"/>
        <a:buChar char=""/>
        <a:defRPr sz="2443" kern="1200">
          <a:solidFill>
            <a:schemeClr val="accent5">
              <a:lumMod val="50000"/>
            </a:schemeClr>
          </a:solidFill>
          <a:latin typeface="+mj-lt"/>
          <a:ea typeface="Cambria" panose="02040503050406030204" pitchFamily="18" charset="0"/>
          <a:cs typeface="+mn-cs"/>
        </a:defRPr>
      </a:lvl5pPr>
      <a:lvl6pPr marL="3839681" indent="-349062" algn="l" defTabSz="698124" rtl="0" eaLnBrk="1" latinLnBrk="0" hangingPunct="1">
        <a:spcBef>
          <a:spcPts val="15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3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537803" indent="-349062" algn="l" defTabSz="698124" rtl="0" eaLnBrk="1" latinLnBrk="0" hangingPunct="1">
        <a:spcBef>
          <a:spcPts val="15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3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235927" indent="-349062" algn="l" defTabSz="698124" rtl="0" eaLnBrk="1" latinLnBrk="0" hangingPunct="1">
        <a:spcBef>
          <a:spcPts val="15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3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934051" indent="-349062" algn="l" defTabSz="698124" rtl="0" eaLnBrk="1" latinLnBrk="0" hangingPunct="1">
        <a:spcBef>
          <a:spcPts val="15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3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98124" rtl="0" eaLnBrk="1" latinLnBrk="0" hangingPunct="1">
        <a:defRPr sz="2748" kern="1200">
          <a:solidFill>
            <a:schemeClr val="tx1"/>
          </a:solidFill>
          <a:latin typeface="+mn-lt"/>
          <a:ea typeface="+mn-ea"/>
          <a:cs typeface="+mn-cs"/>
        </a:defRPr>
      </a:lvl1pPr>
      <a:lvl2pPr marL="698124" algn="l" defTabSz="698124" rtl="0" eaLnBrk="1" latinLnBrk="0" hangingPunct="1">
        <a:defRPr sz="2748" kern="1200">
          <a:solidFill>
            <a:schemeClr val="tx1"/>
          </a:solidFill>
          <a:latin typeface="+mn-lt"/>
          <a:ea typeface="+mn-ea"/>
          <a:cs typeface="+mn-cs"/>
        </a:defRPr>
      </a:lvl2pPr>
      <a:lvl3pPr marL="1396247" algn="l" defTabSz="698124" rtl="0" eaLnBrk="1" latinLnBrk="0" hangingPunct="1">
        <a:defRPr sz="2748" kern="1200">
          <a:solidFill>
            <a:schemeClr val="tx1"/>
          </a:solidFill>
          <a:latin typeface="+mn-lt"/>
          <a:ea typeface="+mn-ea"/>
          <a:cs typeface="+mn-cs"/>
        </a:defRPr>
      </a:lvl3pPr>
      <a:lvl4pPr marL="2094371" algn="l" defTabSz="698124" rtl="0" eaLnBrk="1" latinLnBrk="0" hangingPunct="1">
        <a:defRPr sz="2748" kern="1200">
          <a:solidFill>
            <a:schemeClr val="tx1"/>
          </a:solidFill>
          <a:latin typeface="+mn-lt"/>
          <a:ea typeface="+mn-ea"/>
          <a:cs typeface="+mn-cs"/>
        </a:defRPr>
      </a:lvl4pPr>
      <a:lvl5pPr marL="2792495" algn="l" defTabSz="698124" rtl="0" eaLnBrk="1" latinLnBrk="0" hangingPunct="1">
        <a:defRPr sz="2748" kern="1200">
          <a:solidFill>
            <a:schemeClr val="tx1"/>
          </a:solidFill>
          <a:latin typeface="+mn-lt"/>
          <a:ea typeface="+mn-ea"/>
          <a:cs typeface="+mn-cs"/>
        </a:defRPr>
      </a:lvl5pPr>
      <a:lvl6pPr marL="3490618" algn="l" defTabSz="698124" rtl="0" eaLnBrk="1" latinLnBrk="0" hangingPunct="1">
        <a:defRPr sz="2748" kern="1200">
          <a:solidFill>
            <a:schemeClr val="tx1"/>
          </a:solidFill>
          <a:latin typeface="+mn-lt"/>
          <a:ea typeface="+mn-ea"/>
          <a:cs typeface="+mn-cs"/>
        </a:defRPr>
      </a:lvl6pPr>
      <a:lvl7pPr marL="4188741" algn="l" defTabSz="698124" rtl="0" eaLnBrk="1" latinLnBrk="0" hangingPunct="1">
        <a:defRPr sz="2748" kern="1200">
          <a:solidFill>
            <a:schemeClr val="tx1"/>
          </a:solidFill>
          <a:latin typeface="+mn-lt"/>
          <a:ea typeface="+mn-ea"/>
          <a:cs typeface="+mn-cs"/>
        </a:defRPr>
      </a:lvl7pPr>
      <a:lvl8pPr marL="4886866" algn="l" defTabSz="698124" rtl="0" eaLnBrk="1" latinLnBrk="0" hangingPunct="1">
        <a:defRPr sz="2748" kern="1200">
          <a:solidFill>
            <a:schemeClr val="tx1"/>
          </a:solidFill>
          <a:latin typeface="+mn-lt"/>
          <a:ea typeface="+mn-ea"/>
          <a:cs typeface="+mn-cs"/>
        </a:defRPr>
      </a:lvl8pPr>
      <a:lvl9pPr marL="5584989" algn="l" defTabSz="698124" rtl="0" eaLnBrk="1" latinLnBrk="0" hangingPunct="1">
        <a:defRPr sz="27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7359" y="950524"/>
            <a:ext cx="13196851" cy="20594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7352" y="3368926"/>
            <a:ext cx="13196854" cy="6051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237498" y="9420058"/>
            <a:ext cx="1858861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74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67353" y="9420058"/>
            <a:ext cx="9611129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t-EE">
                <a:solidFill>
                  <a:schemeClr val="tx1">
                    <a:lumMod val="50000"/>
                    <a:lumOff val="50000"/>
                  </a:schemeClr>
                </a:solidFill>
              </a:rPr>
              <a:t>Footer</a:t>
            </a:r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44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</p:sldLayoutIdLst>
  <p:transition spd="med">
    <p:fade/>
  </p:transition>
  <p:hf sldNum="0" hdr="0" dt="0"/>
  <p:txStyles>
    <p:titleStyle>
      <a:lvl1pPr algn="l" defTabSz="698124" rtl="0" eaLnBrk="1" latinLnBrk="0" hangingPunct="1">
        <a:spcBef>
          <a:spcPct val="0"/>
        </a:spcBef>
        <a:buNone/>
        <a:defRPr lang="en-US" sz="6718" kern="1200" dirty="0">
          <a:solidFill>
            <a:srgbClr val="7F70A3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23593" indent="-523593" algn="l" defTabSz="698124" rtl="0" eaLnBrk="1" latinLnBrk="0" hangingPunct="1">
        <a:spcBef>
          <a:spcPts val="1527"/>
        </a:spcBef>
        <a:spcAft>
          <a:spcPts val="0"/>
        </a:spcAft>
        <a:buClr>
          <a:srgbClr val="5E4A8B"/>
        </a:buClr>
        <a:buSzPct val="80000"/>
        <a:buFont typeface="Wingdings 3" charset="2"/>
        <a:buChar char=""/>
        <a:defRPr sz="3665" kern="1200">
          <a:solidFill>
            <a:schemeClr val="accent5">
              <a:lumMod val="50000"/>
            </a:schemeClr>
          </a:solidFill>
          <a:latin typeface="+mj-lt"/>
          <a:ea typeface="Cambria" panose="02040503050406030204" pitchFamily="18" charset="0"/>
          <a:cs typeface="+mn-cs"/>
        </a:defRPr>
      </a:lvl1pPr>
      <a:lvl2pPr marL="1134450" indent="-436328" algn="l" defTabSz="698124" rtl="0" eaLnBrk="1" latinLnBrk="0" hangingPunct="1">
        <a:spcBef>
          <a:spcPts val="1527"/>
        </a:spcBef>
        <a:spcAft>
          <a:spcPts val="0"/>
        </a:spcAft>
        <a:buClr>
          <a:srgbClr val="5E4A8B"/>
        </a:buClr>
        <a:buSzPct val="80000"/>
        <a:buFont typeface="Wingdings 3" charset="2"/>
        <a:buChar char=""/>
        <a:defRPr sz="3054" kern="1200">
          <a:solidFill>
            <a:schemeClr val="accent5">
              <a:lumMod val="50000"/>
            </a:schemeClr>
          </a:solidFill>
          <a:latin typeface="+mj-lt"/>
          <a:ea typeface="Cambria" panose="02040503050406030204" pitchFamily="18" charset="0"/>
          <a:cs typeface="+mn-cs"/>
        </a:defRPr>
      </a:lvl2pPr>
      <a:lvl3pPr marL="1745309" indent="-349062" algn="l" defTabSz="698124" rtl="0" eaLnBrk="1" latinLnBrk="0" hangingPunct="1">
        <a:spcBef>
          <a:spcPts val="1527"/>
        </a:spcBef>
        <a:spcAft>
          <a:spcPts val="0"/>
        </a:spcAft>
        <a:buClr>
          <a:srgbClr val="5E4A8B"/>
        </a:buClr>
        <a:buSzPct val="80000"/>
        <a:buFont typeface="Wingdings 3" charset="2"/>
        <a:buChar char=""/>
        <a:defRPr sz="2748" kern="1200">
          <a:solidFill>
            <a:schemeClr val="accent5">
              <a:lumMod val="50000"/>
            </a:schemeClr>
          </a:solidFill>
          <a:latin typeface="+mj-lt"/>
          <a:ea typeface="Cambria" panose="02040503050406030204" pitchFamily="18" charset="0"/>
          <a:cs typeface="+mn-cs"/>
        </a:defRPr>
      </a:lvl3pPr>
      <a:lvl4pPr marL="2443432" indent="-349062" algn="l" defTabSz="698124" rtl="0" eaLnBrk="1" latinLnBrk="0" hangingPunct="1">
        <a:spcBef>
          <a:spcPts val="1527"/>
        </a:spcBef>
        <a:spcAft>
          <a:spcPts val="0"/>
        </a:spcAft>
        <a:buClr>
          <a:srgbClr val="5E4A8B"/>
        </a:buClr>
        <a:buSzPct val="80000"/>
        <a:buFont typeface="Wingdings 3" charset="2"/>
        <a:buChar char=""/>
        <a:defRPr sz="2443" kern="1200">
          <a:solidFill>
            <a:schemeClr val="accent5">
              <a:lumMod val="50000"/>
            </a:schemeClr>
          </a:solidFill>
          <a:latin typeface="+mj-lt"/>
          <a:ea typeface="Cambria" panose="02040503050406030204" pitchFamily="18" charset="0"/>
          <a:cs typeface="+mn-cs"/>
        </a:defRPr>
      </a:lvl4pPr>
      <a:lvl5pPr marL="3141556" indent="-349062" algn="l" defTabSz="698124" rtl="0" eaLnBrk="1" latinLnBrk="0" hangingPunct="1">
        <a:spcBef>
          <a:spcPts val="1527"/>
        </a:spcBef>
        <a:spcAft>
          <a:spcPts val="0"/>
        </a:spcAft>
        <a:buClr>
          <a:srgbClr val="5E4A8B"/>
        </a:buClr>
        <a:buSzPct val="80000"/>
        <a:buFont typeface="Wingdings 3" charset="2"/>
        <a:buChar char=""/>
        <a:defRPr sz="2443" kern="1200">
          <a:solidFill>
            <a:schemeClr val="accent5">
              <a:lumMod val="50000"/>
            </a:schemeClr>
          </a:solidFill>
          <a:latin typeface="+mj-lt"/>
          <a:ea typeface="Cambria" panose="02040503050406030204" pitchFamily="18" charset="0"/>
          <a:cs typeface="+mn-cs"/>
        </a:defRPr>
      </a:lvl5pPr>
      <a:lvl6pPr marL="3839681" indent="-349062" algn="l" defTabSz="698124" rtl="0" eaLnBrk="1" latinLnBrk="0" hangingPunct="1">
        <a:spcBef>
          <a:spcPts val="15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3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537803" indent="-349062" algn="l" defTabSz="698124" rtl="0" eaLnBrk="1" latinLnBrk="0" hangingPunct="1">
        <a:spcBef>
          <a:spcPts val="15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3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235927" indent="-349062" algn="l" defTabSz="698124" rtl="0" eaLnBrk="1" latinLnBrk="0" hangingPunct="1">
        <a:spcBef>
          <a:spcPts val="15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3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934051" indent="-349062" algn="l" defTabSz="698124" rtl="0" eaLnBrk="1" latinLnBrk="0" hangingPunct="1">
        <a:spcBef>
          <a:spcPts val="15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3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98124" rtl="0" eaLnBrk="1" latinLnBrk="0" hangingPunct="1">
        <a:defRPr sz="2748" kern="1200">
          <a:solidFill>
            <a:schemeClr val="tx1"/>
          </a:solidFill>
          <a:latin typeface="+mn-lt"/>
          <a:ea typeface="+mn-ea"/>
          <a:cs typeface="+mn-cs"/>
        </a:defRPr>
      </a:lvl1pPr>
      <a:lvl2pPr marL="698124" algn="l" defTabSz="698124" rtl="0" eaLnBrk="1" latinLnBrk="0" hangingPunct="1">
        <a:defRPr sz="2748" kern="1200">
          <a:solidFill>
            <a:schemeClr val="tx1"/>
          </a:solidFill>
          <a:latin typeface="+mn-lt"/>
          <a:ea typeface="+mn-ea"/>
          <a:cs typeface="+mn-cs"/>
        </a:defRPr>
      </a:lvl2pPr>
      <a:lvl3pPr marL="1396247" algn="l" defTabSz="698124" rtl="0" eaLnBrk="1" latinLnBrk="0" hangingPunct="1">
        <a:defRPr sz="2748" kern="1200">
          <a:solidFill>
            <a:schemeClr val="tx1"/>
          </a:solidFill>
          <a:latin typeface="+mn-lt"/>
          <a:ea typeface="+mn-ea"/>
          <a:cs typeface="+mn-cs"/>
        </a:defRPr>
      </a:lvl3pPr>
      <a:lvl4pPr marL="2094371" algn="l" defTabSz="698124" rtl="0" eaLnBrk="1" latinLnBrk="0" hangingPunct="1">
        <a:defRPr sz="2748" kern="1200">
          <a:solidFill>
            <a:schemeClr val="tx1"/>
          </a:solidFill>
          <a:latin typeface="+mn-lt"/>
          <a:ea typeface="+mn-ea"/>
          <a:cs typeface="+mn-cs"/>
        </a:defRPr>
      </a:lvl4pPr>
      <a:lvl5pPr marL="2792495" algn="l" defTabSz="698124" rtl="0" eaLnBrk="1" latinLnBrk="0" hangingPunct="1">
        <a:defRPr sz="2748" kern="1200">
          <a:solidFill>
            <a:schemeClr val="tx1"/>
          </a:solidFill>
          <a:latin typeface="+mn-lt"/>
          <a:ea typeface="+mn-ea"/>
          <a:cs typeface="+mn-cs"/>
        </a:defRPr>
      </a:lvl5pPr>
      <a:lvl6pPr marL="3490618" algn="l" defTabSz="698124" rtl="0" eaLnBrk="1" latinLnBrk="0" hangingPunct="1">
        <a:defRPr sz="2748" kern="1200">
          <a:solidFill>
            <a:schemeClr val="tx1"/>
          </a:solidFill>
          <a:latin typeface="+mn-lt"/>
          <a:ea typeface="+mn-ea"/>
          <a:cs typeface="+mn-cs"/>
        </a:defRPr>
      </a:lvl6pPr>
      <a:lvl7pPr marL="4188741" algn="l" defTabSz="698124" rtl="0" eaLnBrk="1" latinLnBrk="0" hangingPunct="1">
        <a:defRPr sz="2748" kern="1200">
          <a:solidFill>
            <a:schemeClr val="tx1"/>
          </a:solidFill>
          <a:latin typeface="+mn-lt"/>
          <a:ea typeface="+mn-ea"/>
          <a:cs typeface="+mn-cs"/>
        </a:defRPr>
      </a:lvl7pPr>
      <a:lvl8pPr marL="4886866" algn="l" defTabSz="698124" rtl="0" eaLnBrk="1" latinLnBrk="0" hangingPunct="1">
        <a:defRPr sz="2748" kern="1200">
          <a:solidFill>
            <a:schemeClr val="tx1"/>
          </a:solidFill>
          <a:latin typeface="+mn-lt"/>
          <a:ea typeface="+mn-ea"/>
          <a:cs typeface="+mn-cs"/>
        </a:defRPr>
      </a:lvl8pPr>
      <a:lvl9pPr marL="5584989" algn="l" defTabSz="698124" rtl="0" eaLnBrk="1" latinLnBrk="0" hangingPunct="1">
        <a:defRPr sz="27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Bogen 27"/>
          <p:cNvSpPr/>
          <p:nvPr/>
        </p:nvSpPr>
        <p:spPr>
          <a:xfrm rot="10800000">
            <a:off x="-34664" y="7184011"/>
            <a:ext cx="2259300" cy="2259321"/>
          </a:xfrm>
          <a:prstGeom prst="arc">
            <a:avLst>
              <a:gd name="adj1" fmla="val 16213594"/>
              <a:gd name="adj2" fmla="val 0"/>
            </a:avLst>
          </a:prstGeom>
          <a:noFill/>
          <a:ln w="20320" cmpd="sng">
            <a:solidFill>
              <a:schemeClr val="bg2"/>
            </a:solidFill>
            <a:headEnd type="none" w="med" len="sm"/>
            <a:tailEnd type="non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51204" tIns="75602" rIns="151204" bIns="75602" spcCol="0" rtlCol="0" anchor="ctr"/>
          <a:lstStyle/>
          <a:p>
            <a:pPr algn="ctr"/>
            <a:endParaRPr lang="de-DE" sz="2978">
              <a:solidFill>
                <a:schemeClr val="bg2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-66280" y="-65506"/>
            <a:ext cx="19130063" cy="10822507"/>
          </a:xfrm>
          <a:prstGeom prst="rect">
            <a:avLst/>
          </a:prstGeom>
          <a:noFill/>
          <a:ln w="57150" cmpd="sng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308"/>
              </a:lnSpc>
            </a:pPr>
            <a:endParaRPr lang="de-DE" sz="2978" dirty="0"/>
          </a:p>
        </p:txBody>
      </p:sp>
      <p:sp>
        <p:nvSpPr>
          <p:cNvPr id="2048" name="Textplatzhalter 2047"/>
          <p:cNvSpPr>
            <a:spLocks noGrp="1"/>
          </p:cNvSpPr>
          <p:nvPr>
            <p:ph type="body" idx="1"/>
          </p:nvPr>
        </p:nvSpPr>
        <p:spPr>
          <a:xfrm>
            <a:off x="1307950" y="2993783"/>
            <a:ext cx="17101797" cy="5575911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  <a:p>
            <a:pPr lvl="4"/>
            <a:endParaRPr lang="de-DE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307948" y="1010400"/>
            <a:ext cx="17101797" cy="1287324"/>
          </a:xfrm>
          <a:prstGeom prst="rect">
            <a:avLst/>
          </a:prstGeom>
          <a:effectLst/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Hier steht die </a:t>
            </a:r>
            <a:r>
              <a:rPr lang="de-DE" dirty="0" err="1"/>
              <a:t>Kernausssage</a:t>
            </a:r>
            <a:r>
              <a:rPr lang="de-DE" dirty="0"/>
              <a:t> der Folie </a:t>
            </a:r>
            <a:br>
              <a:rPr lang="de-DE" dirty="0"/>
            </a:br>
            <a:r>
              <a:rPr lang="de-DE" dirty="0"/>
              <a:t>(28 Punkt, normal, dunkelblau) maximal zweizeilig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307949" y="10063673"/>
            <a:ext cx="14152566" cy="265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marL="0" marR="0" lvl="0" indent="0" algn="l" defTabSz="1512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494293" algn="l"/>
              </a:tabLst>
              <a:defRPr/>
            </a:pPr>
            <a:fld id="{2AFE4EE4-A793-4025-99D1-6B4E070BB02C}" type="slidenum">
              <a:rPr lang="de-DE" sz="1985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marL="0" marR="0" lvl="0" indent="0" algn="l" defTabSz="15126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>
                  <a:tab pos="494293" algn="l"/>
                </a:tabLst>
                <a:defRPr/>
              </a:pPr>
              <a:t>‹#›</a:t>
            </a:fld>
            <a:r>
              <a:rPr lang="de-DE" sz="1985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</a:t>
            </a:r>
            <a:r>
              <a:rPr lang="de-DE" sz="1985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Heat </a:t>
            </a:r>
            <a:r>
              <a:rPr lang="de-DE" sz="1985" b="0" i="0" u="none" strike="noStrike" cap="none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transition</a:t>
            </a:r>
            <a:r>
              <a:rPr lang="de-DE" sz="1985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in Leipzig - SPARCS Kladno</a:t>
            </a:r>
            <a:endParaRPr lang="de-DE" sz="1985" dirty="0"/>
          </a:p>
        </p:txBody>
      </p:sp>
      <p:cxnSp>
        <p:nvCxnSpPr>
          <p:cNvPr id="17" name="Gerade Verbindung 16"/>
          <p:cNvCxnSpPr>
            <a:stCxn id="28" idx="0"/>
          </p:cNvCxnSpPr>
          <p:nvPr/>
        </p:nvCxnSpPr>
        <p:spPr>
          <a:xfrm>
            <a:off x="1090518" y="9443319"/>
            <a:ext cx="13952185" cy="0"/>
          </a:xfrm>
          <a:prstGeom prst="line">
            <a:avLst/>
          </a:prstGeom>
          <a:ln w="20320" cmpd="sng">
            <a:solidFill>
              <a:schemeClr val="bg2"/>
            </a:solidFill>
            <a:headEnd type="none" w="med" len="sm"/>
            <a:tailEnd type="non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630067" y="9415854"/>
            <a:ext cx="2779676" cy="82328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0"/>
            <a:ext cx="19010313" cy="10693400"/>
          </a:xfrm>
          <a:prstGeom prst="rect">
            <a:avLst/>
          </a:prstGeom>
          <a:noFill/>
          <a:ln w="6350" cmpd="sng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308"/>
              </a:lnSpc>
            </a:pPr>
            <a:endParaRPr lang="de-DE" sz="2978" dirty="0"/>
          </a:p>
        </p:txBody>
      </p:sp>
    </p:spTree>
    <p:extLst>
      <p:ext uri="{BB962C8B-B14F-4D97-AF65-F5344CB8AC3E}">
        <p14:creationId xmlns:p14="http://schemas.microsoft.com/office/powerpoint/2010/main" val="40561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71" r:id="rId18"/>
    <p:sldLayoutId id="2147483772" r:id="rId19"/>
    <p:sldLayoutId id="2147483773" r:id="rId20"/>
  </p:sldLayoutIdLst>
  <p:hf hdr="0"/>
  <p:txStyles>
    <p:titleStyle>
      <a:lvl1pPr algn="l" defTabSz="756058" rtl="0" eaLnBrk="1" latinLnBrk="0" hangingPunct="1">
        <a:lnSpc>
          <a:spcPts val="4632"/>
        </a:lnSpc>
        <a:spcBef>
          <a:spcPct val="0"/>
        </a:spcBef>
        <a:buNone/>
        <a:defRPr sz="4632" b="0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0" indent="0" algn="l" defTabSz="756058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85000"/>
        <a:buFontTx/>
        <a:buNone/>
        <a:defRPr sz="2978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38213" indent="-238213" algn="l" defTabSz="756058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85000"/>
        <a:buFont typeface="Arial" pitchFamily="34" charset="0"/>
        <a:buChar char="•"/>
        <a:defRPr sz="2978" kern="1200">
          <a:solidFill>
            <a:schemeClr val="tx1"/>
          </a:solidFill>
          <a:latin typeface="+mn-lt"/>
          <a:ea typeface="+mn-ea"/>
          <a:cs typeface="+mn-cs"/>
        </a:defRPr>
      </a:lvl2pPr>
      <a:lvl3pPr marL="476427" indent="-238213" algn="l" defTabSz="756058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85000"/>
        <a:buFont typeface="Symbol" charset="2"/>
        <a:buChar char="-"/>
        <a:defRPr sz="2978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714640" marR="0" indent="-238213" algn="l" defTabSz="756058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85000"/>
        <a:buFont typeface="Symbol" pitchFamily="18" charset="2"/>
        <a:buChar char="-"/>
        <a:tabLst/>
        <a:defRPr sz="2978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14640" marR="0" indent="-238213" algn="l" defTabSz="756058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85000"/>
        <a:buFont typeface="Symbol" pitchFamily="18" charset="2"/>
        <a:buChar char="-"/>
        <a:tabLst/>
        <a:defRPr sz="2978" b="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714640" marR="0" indent="-238213" algn="l" defTabSz="756058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85000"/>
        <a:buFont typeface="Symbol" pitchFamily="18" charset="2"/>
        <a:buChar char="-"/>
        <a:tabLst/>
        <a:defRPr sz="2978" b="0" kern="1200">
          <a:solidFill>
            <a:schemeClr val="tx1"/>
          </a:solidFill>
          <a:latin typeface="+mn-lt"/>
          <a:ea typeface="+mn-ea"/>
          <a:cs typeface="+mn-cs"/>
        </a:defRPr>
      </a:lvl6pPr>
      <a:lvl7pPr marL="714640" indent="-238213" algn="l" defTabSz="756058" rtl="0" eaLnBrk="1" latinLnBrk="0" hangingPunct="1">
        <a:spcBef>
          <a:spcPts val="0"/>
        </a:spcBef>
        <a:buSzPct val="85000"/>
        <a:buFont typeface="Symbol" pitchFamily="18" charset="2"/>
        <a:buChar char="-"/>
        <a:defRPr sz="2978" b="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714640" indent="-238213" algn="l" defTabSz="756058" rtl="0" eaLnBrk="1" latinLnBrk="0" hangingPunct="1">
        <a:spcBef>
          <a:spcPts val="0"/>
        </a:spcBef>
        <a:buSzPct val="85000"/>
        <a:buFont typeface="Symbol" pitchFamily="18" charset="2"/>
        <a:buChar char="-"/>
        <a:defRPr sz="2978" b="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714640" indent="-238213" algn="l" defTabSz="756058" rtl="0" eaLnBrk="1" latinLnBrk="0" hangingPunct="1">
        <a:spcBef>
          <a:spcPts val="0"/>
        </a:spcBef>
        <a:buSzPct val="85000"/>
        <a:buFont typeface="Symbol" pitchFamily="18" charset="2"/>
        <a:buChar char="-"/>
        <a:defRPr sz="2978" b="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756058" rtl="0" eaLnBrk="1" latinLnBrk="0" hangingPunct="1">
        <a:defRPr sz="2978" kern="1200">
          <a:solidFill>
            <a:schemeClr val="tx1"/>
          </a:solidFill>
          <a:latin typeface="+mn-lt"/>
          <a:ea typeface="+mn-ea"/>
          <a:cs typeface="+mn-cs"/>
        </a:defRPr>
      </a:lvl1pPr>
      <a:lvl2pPr marL="756058" algn="l" defTabSz="756058" rtl="0" eaLnBrk="1" latinLnBrk="0" hangingPunct="1">
        <a:defRPr sz="2978" kern="1200">
          <a:solidFill>
            <a:schemeClr val="tx1"/>
          </a:solidFill>
          <a:latin typeface="+mn-lt"/>
          <a:ea typeface="+mn-ea"/>
          <a:cs typeface="+mn-cs"/>
        </a:defRPr>
      </a:lvl2pPr>
      <a:lvl3pPr marL="1512114" algn="l" defTabSz="756058" rtl="0" eaLnBrk="1" latinLnBrk="0" hangingPunct="1">
        <a:defRPr sz="2978" kern="1200">
          <a:solidFill>
            <a:schemeClr val="tx1"/>
          </a:solidFill>
          <a:latin typeface="+mn-lt"/>
          <a:ea typeface="+mn-ea"/>
          <a:cs typeface="+mn-cs"/>
        </a:defRPr>
      </a:lvl3pPr>
      <a:lvl4pPr marL="2268171" algn="l" defTabSz="756058" rtl="0" eaLnBrk="1" latinLnBrk="0" hangingPunct="1">
        <a:defRPr sz="2978" kern="1200">
          <a:solidFill>
            <a:schemeClr val="tx1"/>
          </a:solidFill>
          <a:latin typeface="+mn-lt"/>
          <a:ea typeface="+mn-ea"/>
          <a:cs typeface="+mn-cs"/>
        </a:defRPr>
      </a:lvl4pPr>
      <a:lvl5pPr marL="3024229" algn="l" defTabSz="756058" rtl="0" eaLnBrk="1" latinLnBrk="0" hangingPunct="1">
        <a:defRPr sz="2978" kern="1200">
          <a:solidFill>
            <a:schemeClr val="tx1"/>
          </a:solidFill>
          <a:latin typeface="+mn-lt"/>
          <a:ea typeface="+mn-ea"/>
          <a:cs typeface="+mn-cs"/>
        </a:defRPr>
      </a:lvl5pPr>
      <a:lvl6pPr marL="3780286" algn="l" defTabSz="756058" rtl="0" eaLnBrk="1" latinLnBrk="0" hangingPunct="1">
        <a:defRPr sz="2978" kern="1200">
          <a:solidFill>
            <a:schemeClr val="tx1"/>
          </a:solidFill>
          <a:latin typeface="+mn-lt"/>
          <a:ea typeface="+mn-ea"/>
          <a:cs typeface="+mn-cs"/>
        </a:defRPr>
      </a:lvl6pPr>
      <a:lvl7pPr marL="4536342" algn="l" defTabSz="756058" rtl="0" eaLnBrk="1" latinLnBrk="0" hangingPunct="1">
        <a:defRPr sz="2978" kern="1200">
          <a:solidFill>
            <a:schemeClr val="tx1"/>
          </a:solidFill>
          <a:latin typeface="+mn-lt"/>
          <a:ea typeface="+mn-ea"/>
          <a:cs typeface="+mn-cs"/>
        </a:defRPr>
      </a:lvl7pPr>
      <a:lvl8pPr marL="5292400" algn="l" defTabSz="756058" rtl="0" eaLnBrk="1" latinLnBrk="0" hangingPunct="1">
        <a:defRPr sz="2978" kern="1200">
          <a:solidFill>
            <a:schemeClr val="tx1"/>
          </a:solidFill>
          <a:latin typeface="+mn-lt"/>
          <a:ea typeface="+mn-ea"/>
          <a:cs typeface="+mn-cs"/>
        </a:defRPr>
      </a:lvl8pPr>
      <a:lvl9pPr marL="6048459" algn="l" defTabSz="756058" rtl="0" eaLnBrk="1" latinLnBrk="0" hangingPunct="1">
        <a:defRPr sz="29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6B89035-32EA-455A-8193-9BDCD421D52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" y="595"/>
            <a:ext cx="19005562" cy="1069280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95144" y="181930"/>
            <a:ext cx="16178529" cy="20198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95143" y="2215415"/>
            <a:ext cx="16178531" cy="8103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0" name="TextovéPole 9"/>
          <p:cNvSpPr txBox="1"/>
          <p:nvPr userDrawn="1"/>
        </p:nvSpPr>
        <p:spPr>
          <a:xfrm>
            <a:off x="511561" y="10345199"/>
            <a:ext cx="1797374" cy="3802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r"/>
            <a:fld id="{EF3A22A7-7587-4443-BD2E-485ACAD2FF59}" type="slidenum">
              <a:rPr lang="cs-CZ" sz="1871" smtClean="0">
                <a:solidFill>
                  <a:srgbClr val="0065BC"/>
                </a:solidFill>
                <a:latin typeface="Arial Black" panose="020B0A04020102020204" pitchFamily="34" charset="0"/>
              </a:rPr>
              <a:t>‹#›</a:t>
            </a:fld>
            <a:endParaRPr lang="en-GB" sz="1871">
              <a:solidFill>
                <a:srgbClr val="0065BC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04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</p:sldLayoutIdLst>
  <p:txStyles>
    <p:titleStyle>
      <a:lvl1pPr algn="l" defTabSz="1425661" rtl="0" eaLnBrk="1" latinLnBrk="0" hangingPunct="1">
        <a:lnSpc>
          <a:spcPct val="90000"/>
        </a:lnSpc>
        <a:spcBef>
          <a:spcPct val="0"/>
        </a:spcBef>
        <a:buNone/>
        <a:defRPr sz="4989" kern="1200" cap="all" baseline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356416" indent="-356416" algn="l" defTabSz="1425661" rtl="0" eaLnBrk="1" latinLnBrk="0" hangingPunct="1">
        <a:lnSpc>
          <a:spcPct val="150000"/>
        </a:lnSpc>
        <a:spcBef>
          <a:spcPts val="1559"/>
        </a:spcBef>
        <a:buClrTx/>
        <a:buFont typeface="Wingdings" panose="05000000000000000000" pitchFamily="2" charset="2"/>
        <a:buChar char="§"/>
        <a:defRPr sz="2807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1069246" indent="-356416" algn="l" defTabSz="1425661" rtl="0" eaLnBrk="1" latinLnBrk="0" hangingPunct="1">
        <a:lnSpc>
          <a:spcPct val="150000"/>
        </a:lnSpc>
        <a:spcBef>
          <a:spcPts val="780"/>
        </a:spcBef>
        <a:buClrTx/>
        <a:buFont typeface="Wingdings" panose="05000000000000000000" pitchFamily="2" charset="2"/>
        <a:buChar char="§"/>
        <a:defRPr sz="2807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782075" indent="-356416" algn="l" defTabSz="1425661" rtl="0" eaLnBrk="1" latinLnBrk="0" hangingPunct="1">
        <a:lnSpc>
          <a:spcPct val="150000"/>
        </a:lnSpc>
        <a:spcBef>
          <a:spcPts val="780"/>
        </a:spcBef>
        <a:buClrTx/>
        <a:buFont typeface="Wingdings" panose="05000000000000000000" pitchFamily="2" charset="2"/>
        <a:buChar char="§"/>
        <a:defRPr sz="2807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2494907" indent="-356416" algn="l" defTabSz="1425661" rtl="0" eaLnBrk="1" latinLnBrk="0" hangingPunct="1">
        <a:lnSpc>
          <a:spcPct val="150000"/>
        </a:lnSpc>
        <a:spcBef>
          <a:spcPts val="780"/>
        </a:spcBef>
        <a:buClrTx/>
        <a:buFont typeface="Wingdings" panose="05000000000000000000" pitchFamily="2" charset="2"/>
        <a:buChar char="§"/>
        <a:defRPr sz="2807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3207739" indent="-356416" algn="l" defTabSz="1425661" rtl="0" eaLnBrk="1" latinLnBrk="0" hangingPunct="1">
        <a:lnSpc>
          <a:spcPct val="150000"/>
        </a:lnSpc>
        <a:spcBef>
          <a:spcPts val="780"/>
        </a:spcBef>
        <a:buClrTx/>
        <a:buFont typeface="Wingdings" panose="05000000000000000000" pitchFamily="2" charset="2"/>
        <a:buChar char="§"/>
        <a:defRPr sz="2807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3920568" indent="-356416" algn="l" defTabSz="1425661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633400" indent="-356416" algn="l" defTabSz="1425661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5346230" indent="-356416" algn="l" defTabSz="1425661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6059061" indent="-356416" algn="l" defTabSz="1425661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661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1pPr>
      <a:lvl2pPr marL="712832" algn="l" defTabSz="1425661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2pPr>
      <a:lvl3pPr marL="1425661" algn="l" defTabSz="1425661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3pPr>
      <a:lvl4pPr marL="2138493" algn="l" defTabSz="1425661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51323" algn="l" defTabSz="1425661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64153" algn="l" defTabSz="1425661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276982" algn="l" defTabSz="1425661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989814" algn="l" defTabSz="1425661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702646" algn="l" defTabSz="1425661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00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stokladno.cz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microsoft.com/office/2007/relationships/diagramDrawing" Target="../diagrams/drawing1.xml"/><Relationship Id="rId2" Type="http://schemas.openxmlformats.org/officeDocument/2006/relationships/image" Target="../media/image16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svg"/><Relationship Id="rId11" Type="http://schemas.openxmlformats.org/officeDocument/2006/relationships/diagramColors" Target="../diagrams/colors1.xml"/><Relationship Id="rId5" Type="http://schemas.openxmlformats.org/officeDocument/2006/relationships/image" Target="../media/image44.png"/><Relationship Id="rId15" Type="http://schemas.openxmlformats.org/officeDocument/2006/relationships/image" Target="../media/image48.emf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43.svg"/><Relationship Id="rId9" Type="http://schemas.openxmlformats.org/officeDocument/2006/relationships/diagramLayout" Target="../diagrams/layout1.xml"/><Relationship Id="rId14" Type="http://schemas.openxmlformats.org/officeDocument/2006/relationships/image" Target="../media/image47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11" Type="http://schemas.openxmlformats.org/officeDocument/2006/relationships/image" Target="../media/image58.png"/><Relationship Id="rId5" Type="http://schemas.openxmlformats.org/officeDocument/2006/relationships/image" Target="../media/image52.jpeg"/><Relationship Id="rId10" Type="http://schemas.openxmlformats.org/officeDocument/2006/relationships/image" Target="../media/image57.emf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66.png"/><Relationship Id="rId18" Type="http://schemas.openxmlformats.org/officeDocument/2006/relationships/image" Target="../media/image71.gif"/><Relationship Id="rId3" Type="http://schemas.openxmlformats.org/officeDocument/2006/relationships/image" Target="../media/image61.jpeg"/><Relationship Id="rId21" Type="http://schemas.openxmlformats.org/officeDocument/2006/relationships/image" Target="../media/image74.png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65.jpe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9.jpe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89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64.jpeg"/><Relationship Id="rId5" Type="http://schemas.openxmlformats.org/officeDocument/2006/relationships/diagramData" Target="../diagrams/data2.xml"/><Relationship Id="rId15" Type="http://schemas.openxmlformats.org/officeDocument/2006/relationships/image" Target="../media/image68.jpeg"/><Relationship Id="rId10" Type="http://schemas.openxmlformats.org/officeDocument/2006/relationships/image" Target="../media/image63.jpeg"/><Relationship Id="rId19" Type="http://schemas.openxmlformats.org/officeDocument/2006/relationships/image" Target="../media/image72.png"/><Relationship Id="rId4" Type="http://schemas.openxmlformats.org/officeDocument/2006/relationships/image" Target="../media/image62.png"/><Relationship Id="rId9" Type="http://schemas.microsoft.com/office/2007/relationships/diagramDrawing" Target="../diagrams/drawing2.xml"/><Relationship Id="rId14" Type="http://schemas.openxmlformats.org/officeDocument/2006/relationships/image" Target="../media/image67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1.png"/><Relationship Id="rId3" Type="http://schemas.openxmlformats.org/officeDocument/2006/relationships/image" Target="../media/image75.png"/><Relationship Id="rId7" Type="http://schemas.openxmlformats.org/officeDocument/2006/relationships/hyperlink" Target="http://www.czgbc.org/Download/Manual_komplexni_pripravy_projektu_verejnych_budov.pdf" TargetMode="External"/><Relationship Id="rId12" Type="http://schemas.openxmlformats.org/officeDocument/2006/relationships/hyperlink" Target="https://www.mmr.cz/cs/Ministerstvo/Regionalni-rozvoj/Smart-Cities/Metodika-indikatory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77.png"/><Relationship Id="rId11" Type="http://schemas.openxmlformats.org/officeDocument/2006/relationships/image" Target="../media/image80.png"/><Relationship Id="rId5" Type="http://schemas.openxmlformats.org/officeDocument/2006/relationships/hyperlink" Target="http://www.recyklujmestavby.cz/" TargetMode="External"/><Relationship Id="rId10" Type="http://schemas.openxmlformats.org/officeDocument/2006/relationships/image" Target="../media/image79.jpeg"/><Relationship Id="rId4" Type="http://schemas.openxmlformats.org/officeDocument/2006/relationships/image" Target="../media/image76.png"/><Relationship Id="rId9" Type="http://schemas.openxmlformats.org/officeDocument/2006/relationships/hyperlink" Target="https://www.sbtool.cz/cs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92.png"/><Relationship Id="rId18" Type="http://schemas.openxmlformats.org/officeDocument/2006/relationships/image" Target="../media/image97.svg"/><Relationship Id="rId3" Type="http://schemas.openxmlformats.org/officeDocument/2006/relationships/diagramLayout" Target="../diagrams/layout3.xml"/><Relationship Id="rId7" Type="http://schemas.openxmlformats.org/officeDocument/2006/relationships/image" Target="../media/image86.png"/><Relationship Id="rId12" Type="http://schemas.openxmlformats.org/officeDocument/2006/relationships/image" Target="../media/image91.svg"/><Relationship Id="rId17" Type="http://schemas.openxmlformats.org/officeDocument/2006/relationships/image" Target="../media/image96.png"/><Relationship Id="rId2" Type="http://schemas.openxmlformats.org/officeDocument/2006/relationships/diagramData" Target="../diagrams/data3.xml"/><Relationship Id="rId16" Type="http://schemas.openxmlformats.org/officeDocument/2006/relationships/image" Target="../media/image95.sv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90.png"/><Relationship Id="rId5" Type="http://schemas.openxmlformats.org/officeDocument/2006/relationships/diagramColors" Target="../diagrams/colors3.xml"/><Relationship Id="rId15" Type="http://schemas.openxmlformats.org/officeDocument/2006/relationships/image" Target="../media/image94.png"/><Relationship Id="rId10" Type="http://schemas.openxmlformats.org/officeDocument/2006/relationships/image" Target="../media/image89.sv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88.png"/><Relationship Id="rId14" Type="http://schemas.openxmlformats.org/officeDocument/2006/relationships/image" Target="../media/image93.sv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svg"/><Relationship Id="rId7" Type="http://schemas.openxmlformats.org/officeDocument/2006/relationships/image" Target="../media/image109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svg"/><Relationship Id="rId4" Type="http://schemas.openxmlformats.org/officeDocument/2006/relationships/image" Target="../media/image10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emf"/><Relationship Id="rId5" Type="http://schemas.openxmlformats.org/officeDocument/2006/relationships/image" Target="../media/image8.png"/><Relationship Id="rId4" Type="http://schemas.openxmlformats.org/officeDocument/2006/relationships/hyperlink" Target="http://www.sparcs.info/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865787-61B1-4D38-9A07-ADF475142D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4017589"/>
            <a:ext cx="19010312" cy="1624057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r>
              <a:rPr lang="cs-CZ" sz="4800" dirty="0">
                <a:latin typeface="Trebuchet MS" panose="020B0603020202020204" pitchFamily="34" charset="0"/>
              </a:rPr>
              <a:t>Kladno: chytré a udržitelné město budoucnosti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C89990D-8C83-4E86-8066-94329344E5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2216" y="6594781"/>
            <a:ext cx="16565880" cy="1327342"/>
          </a:xfrm>
        </p:spPr>
        <p:txBody>
          <a:bodyPr>
            <a:normAutofit fontScale="70000" lnSpcReduction="20000"/>
          </a:bodyPr>
          <a:lstStyle/>
          <a:p>
            <a:r>
              <a:rPr lang="cs-CZ" sz="4000" dirty="0">
                <a:latin typeface="Trebuchet MS" panose="020B0603020202020204" pitchFamily="34" charset="0"/>
              </a:rPr>
              <a:t>Konference: </a:t>
            </a:r>
            <a:endParaRPr lang="cs-CZ" sz="6300" dirty="0"/>
          </a:p>
          <a:p>
            <a:r>
              <a:rPr lang="cs-CZ" dirty="0"/>
              <a:t> </a:t>
            </a:r>
            <a:r>
              <a:rPr lang="cs-CZ" b="1" dirty="0"/>
              <a:t>Rozvoj lokální energetiky a postavení provozovatelů LDS v měnícím se prostředí </a:t>
            </a:r>
            <a:endParaRPr lang="cs-CZ" sz="3200" dirty="0">
              <a:latin typeface="Trebuchet MS" panose="020B0603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AC57E8-8F59-44DC-8361-C6D1ED580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807210"/>
            <a:ext cx="19010312" cy="1886197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BE1CE991-998C-4DFA-B435-92020F78C086}"/>
              </a:ext>
            </a:extLst>
          </p:cNvPr>
          <p:cNvSpPr/>
          <p:nvPr/>
        </p:nvSpPr>
        <p:spPr>
          <a:xfrm>
            <a:off x="5458297" y="9447573"/>
            <a:ext cx="83738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David Škorňa / </a:t>
            </a:r>
            <a:r>
              <a:rPr lang="cs-CZ" sz="20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Garant projektu SPARCS; </a:t>
            </a:r>
            <a:r>
              <a:rPr lang="cs-CZ" sz="20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www.mestokladno.cz</a:t>
            </a:r>
            <a:endParaRPr lang="cs-CZ" sz="2000" dirty="0">
              <a:solidFill>
                <a:srgbClr val="000000"/>
              </a:solidFill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cs-CZ" sz="20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Tomáš Vácha / Participativní plánování </a:t>
            </a:r>
            <a:r>
              <a:rPr lang="cs-CZ" sz="200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design; ČVUT UCEEB </a:t>
            </a:r>
            <a:endParaRPr lang="cs-CZ" sz="2000" dirty="0">
              <a:solidFill>
                <a:srgbClr val="000000"/>
              </a:solidFill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3C5B463-C95D-4F00-98F5-17D0D7AD421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879" y="9447573"/>
            <a:ext cx="1993741" cy="10926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4541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688004"/>
            <a:ext cx="19010313" cy="1886197"/>
          </a:xfrm>
          <a:prstGeom prst="rect">
            <a:avLst/>
          </a:prstGeom>
        </p:spPr>
      </p:pic>
      <p:grpSp>
        <p:nvGrpSpPr>
          <p:cNvPr id="8" name="Skupina 7"/>
          <p:cNvGrpSpPr/>
          <p:nvPr/>
        </p:nvGrpSpPr>
        <p:grpSpPr>
          <a:xfrm>
            <a:off x="0" y="4446492"/>
            <a:ext cx="19010313" cy="1684187"/>
            <a:chOff x="0" y="548680"/>
            <a:chExt cx="7199784" cy="1656184"/>
          </a:xfrm>
        </p:grpSpPr>
        <p:sp>
          <p:nvSpPr>
            <p:cNvPr id="6" name="Obdélník 5"/>
            <p:cNvSpPr/>
            <p:nvPr/>
          </p:nvSpPr>
          <p:spPr>
            <a:xfrm>
              <a:off x="0" y="548680"/>
              <a:ext cx="7055768" cy="1656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826"/>
              <a:endParaRPr lang="cs-CZ">
                <a:solidFill>
                  <a:prstClr val="white"/>
                </a:solidFill>
              </a:endParaRPr>
            </a:p>
          </p:txBody>
        </p:sp>
        <p:sp>
          <p:nvSpPr>
            <p:cNvPr id="9" name="Obdélník 8"/>
            <p:cNvSpPr/>
            <p:nvPr/>
          </p:nvSpPr>
          <p:spPr>
            <a:xfrm>
              <a:off x="7055768" y="548680"/>
              <a:ext cx="144016" cy="1656184"/>
            </a:xfrm>
            <a:prstGeom prst="rect">
              <a:avLst/>
            </a:prstGeom>
            <a:solidFill>
              <a:srgbClr val="5DC3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826"/>
              <a:endParaRPr lang="cs-CZ">
                <a:solidFill>
                  <a:prstClr val="white"/>
                </a:solidFill>
              </a:endParaRPr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98119" y="4616885"/>
            <a:ext cx="18630053" cy="1459629"/>
          </a:xfrm>
        </p:spPr>
        <p:txBody>
          <a:bodyPr>
            <a:noAutofit/>
          </a:bodyPr>
          <a:lstStyle/>
          <a:p>
            <a:r>
              <a:rPr lang="cs-CZ" sz="4800" b="1">
                <a:solidFill>
                  <a:srgbClr val="174290"/>
                </a:solidFill>
                <a:latin typeface="Trebuchet MS"/>
                <a:cs typeface="Arial"/>
              </a:rPr>
              <a:t>Nástroje a projekty</a:t>
            </a:r>
            <a:endParaRPr lang="cs-CZ"/>
          </a:p>
        </p:txBody>
      </p:sp>
      <p:sp>
        <p:nvSpPr>
          <p:cNvPr id="13" name="Podnadpis 2"/>
          <p:cNvSpPr txBox="1">
            <a:spLocks/>
          </p:cNvSpPr>
          <p:nvPr/>
        </p:nvSpPr>
        <p:spPr>
          <a:xfrm>
            <a:off x="1715475" y="3829562"/>
            <a:ext cx="13936248" cy="6580968"/>
          </a:xfrm>
          <a:prstGeom prst="rect">
            <a:avLst/>
          </a:prstGeom>
        </p:spPr>
        <p:txBody>
          <a:bodyPr vert="horz" lIns="147478" tIns="73739" rIns="147478" bIns="73739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2133" marR="568423" lvl="3" algn="just">
              <a:lnSpc>
                <a:spcPct val="90100"/>
              </a:lnSpc>
              <a:tabLst>
                <a:tab pos="566373" algn="l"/>
              </a:tabLst>
            </a:pPr>
            <a:endParaRPr lang="cs-CZ" sz="33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721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688004"/>
            <a:ext cx="19010313" cy="1886197"/>
          </a:xfrm>
          <a:prstGeom prst="rect">
            <a:avLst/>
          </a:prstGeom>
        </p:spPr>
      </p:pic>
      <p:grpSp>
        <p:nvGrpSpPr>
          <p:cNvPr id="8" name="Skupina 7"/>
          <p:cNvGrpSpPr/>
          <p:nvPr/>
        </p:nvGrpSpPr>
        <p:grpSpPr>
          <a:xfrm>
            <a:off x="-1" y="855537"/>
            <a:ext cx="19010313" cy="1684187"/>
            <a:chOff x="0" y="548680"/>
            <a:chExt cx="7199784" cy="1656184"/>
          </a:xfrm>
        </p:grpSpPr>
        <p:sp>
          <p:nvSpPr>
            <p:cNvPr id="6" name="Obdélník 5"/>
            <p:cNvSpPr/>
            <p:nvPr/>
          </p:nvSpPr>
          <p:spPr>
            <a:xfrm>
              <a:off x="0" y="548680"/>
              <a:ext cx="7055768" cy="1656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826"/>
              <a:endParaRPr lang="cs-CZ">
                <a:solidFill>
                  <a:prstClr val="white"/>
                </a:solidFill>
              </a:endParaRPr>
            </a:p>
          </p:txBody>
        </p:sp>
        <p:sp>
          <p:nvSpPr>
            <p:cNvPr id="9" name="Obdélník 8"/>
            <p:cNvSpPr/>
            <p:nvPr/>
          </p:nvSpPr>
          <p:spPr>
            <a:xfrm>
              <a:off x="7055768" y="548680"/>
              <a:ext cx="144016" cy="1656184"/>
            </a:xfrm>
            <a:prstGeom prst="rect">
              <a:avLst/>
            </a:prstGeom>
            <a:solidFill>
              <a:srgbClr val="5DC3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826"/>
              <a:endParaRPr lang="cs-CZ">
                <a:solidFill>
                  <a:prstClr val="white"/>
                </a:solidFill>
              </a:endParaRPr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94360" y="868386"/>
            <a:ext cx="15544800" cy="1459629"/>
          </a:xfrm>
        </p:spPr>
        <p:txBody>
          <a:bodyPr>
            <a:noAutofit/>
          </a:bodyPr>
          <a:lstStyle/>
          <a:p>
            <a:pPr algn="l"/>
            <a:r>
              <a:rPr lang="cs-CZ" sz="4400" b="1">
                <a:solidFill>
                  <a:srgbClr val="174290"/>
                </a:solidFill>
                <a:latin typeface="Trebuchet MS"/>
                <a:cs typeface="Arial"/>
              </a:rPr>
              <a:t>Smart Kladno</a:t>
            </a:r>
            <a:endParaRPr lang="cs-CZ" sz="4400" b="1">
              <a:solidFill>
                <a:srgbClr val="174290"/>
              </a:solidFill>
              <a:latin typeface="Trebuchet MS" panose="020B0603020202020204" pitchFamily="34" charset="0"/>
              <a:cs typeface="Arial"/>
            </a:endParaRPr>
          </a:p>
        </p:txBody>
      </p:sp>
      <p:sp>
        <p:nvSpPr>
          <p:cNvPr id="13" name="Podnadpis 2"/>
          <p:cNvSpPr txBox="1">
            <a:spLocks/>
          </p:cNvSpPr>
          <p:nvPr/>
        </p:nvSpPr>
        <p:spPr>
          <a:xfrm>
            <a:off x="2477475" y="2583222"/>
            <a:ext cx="13936248" cy="6580968"/>
          </a:xfrm>
          <a:prstGeom prst="rect">
            <a:avLst/>
          </a:prstGeom>
        </p:spPr>
        <p:txBody>
          <a:bodyPr vert="horz" lIns="147478" tIns="73739" rIns="147478" bIns="73739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2133" marR="568423" lvl="3" algn="just">
              <a:lnSpc>
                <a:spcPct val="90100"/>
              </a:lnSpc>
              <a:tabLst>
                <a:tab pos="566373" algn="l"/>
              </a:tabLst>
            </a:pPr>
            <a:endParaRPr lang="cs-CZ" sz="33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594358" y="3050135"/>
            <a:ext cx="10856728" cy="677108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cs-CZ" sz="2600">
                <a:ea typeface="+mn-lt"/>
                <a:cs typeface="+mn-lt"/>
              </a:rPr>
              <a:t>2018 – 2020 = Pilotní projekt Smart city. Cílem bylo získat reálné zkušenosti.</a:t>
            </a:r>
            <a:endParaRPr lang="cs-CZ" sz="2600">
              <a:cs typeface="Calibri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cs-CZ" sz="2600" err="1">
                <a:ea typeface="+mn-lt"/>
                <a:cs typeface="+mn-lt"/>
              </a:rPr>
              <a:t>Invipo</a:t>
            </a:r>
            <a:r>
              <a:rPr lang="cs-CZ" sz="2600">
                <a:ea typeface="+mn-lt"/>
                <a:cs typeface="+mn-lt"/>
              </a:rPr>
              <a:t> = Integrační platforma pro sběr a prezentaci dat, získaných ze senzorů a čidel různých výrobců.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cs-CZ" sz="2600">
                <a:ea typeface="+mn-lt"/>
                <a:cs typeface="+mn-lt"/>
              </a:rPr>
              <a:t>Operátorský dashboard i městský portál pro poskytování informací široké veřejnosti.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cs-CZ" sz="2600">
                <a:ea typeface="+mn-lt"/>
                <a:cs typeface="+mn-lt"/>
              </a:rPr>
              <a:t>Komunikace po optické síti města.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cs-CZ" sz="2600">
                <a:ea typeface="+mn-lt"/>
                <a:cs typeface="+mn-lt"/>
              </a:rPr>
              <a:t>Řešeny oblasti: Parkování; Zaplněnost podzemních kontejnerů; Městská hromadná doprava; Sledování dopravy; Měření počasí a kvality ovzduší; Veřejné služby; Sledování kvality silnic.</a:t>
            </a:r>
            <a:endParaRPr lang="cs-CZ" sz="2600">
              <a:cs typeface="Calibri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cs-CZ" sz="2600">
                <a:cs typeface="Calibri"/>
              </a:rPr>
              <a:t>Projekt provázán s “Dopravní telematikou”, jehož předmětem byla instalace elektronických označníků a LED tabulí na 70 zastávkách MHD.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cs-CZ" sz="2600">
                <a:cs typeface="Calibri"/>
              </a:rPr>
              <a:t>Nyní v plánu: veřejné osvětlení; veřejné budovy; e-kola; odečty vody, apod. K tomu město potřebuje </a:t>
            </a:r>
            <a:r>
              <a:rPr lang="cs-CZ" sz="2600" err="1">
                <a:cs typeface="Calibri"/>
              </a:rPr>
              <a:t>smart</a:t>
            </a:r>
            <a:r>
              <a:rPr lang="cs-CZ" sz="2600">
                <a:cs typeface="Calibri"/>
              </a:rPr>
              <a:t> </a:t>
            </a:r>
            <a:r>
              <a:rPr lang="cs-CZ" sz="2600" err="1">
                <a:cs typeface="Calibri"/>
              </a:rPr>
              <a:t>metering</a:t>
            </a:r>
            <a:r>
              <a:rPr lang="cs-CZ" sz="2600">
                <a:cs typeface="Calibri"/>
              </a:rPr>
              <a:t>, chytré značení/navigace v dopravě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cs-CZ" sz="2600">
              <a:cs typeface="Calibri"/>
            </a:endParaRPr>
          </a:p>
        </p:txBody>
      </p:sp>
      <p:pic>
        <p:nvPicPr>
          <p:cNvPr id="3" name="Obrázek 6">
            <a:extLst>
              <a:ext uri="{FF2B5EF4-FFF2-40B4-BE49-F238E27FC236}">
                <a16:creationId xmlns:a16="http://schemas.microsoft.com/office/drawing/2014/main" id="{AEE2DE7E-40BA-41D4-B4CD-129645512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0882" y="6727075"/>
            <a:ext cx="7006328" cy="3738410"/>
          </a:xfrm>
          <a:prstGeom prst="rect">
            <a:avLst/>
          </a:prstGeom>
        </p:spPr>
      </p:pic>
      <p:pic>
        <p:nvPicPr>
          <p:cNvPr id="10" name="Obrázek 10">
            <a:extLst>
              <a:ext uri="{FF2B5EF4-FFF2-40B4-BE49-F238E27FC236}">
                <a16:creationId xmlns:a16="http://schemas.microsoft.com/office/drawing/2014/main" id="{C9CB8CC3-DD60-4362-AC52-70D19CF8E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7767" y="2750865"/>
            <a:ext cx="6953703" cy="368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379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-1" y="855537"/>
            <a:ext cx="19010313" cy="1684187"/>
            <a:chOff x="0" y="548680"/>
            <a:chExt cx="7199784" cy="1656184"/>
          </a:xfrm>
        </p:grpSpPr>
        <p:sp>
          <p:nvSpPr>
            <p:cNvPr id="6" name="Obdélník 5"/>
            <p:cNvSpPr/>
            <p:nvPr/>
          </p:nvSpPr>
          <p:spPr>
            <a:xfrm>
              <a:off x="0" y="548680"/>
              <a:ext cx="7055768" cy="1656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826"/>
              <a:endParaRPr lang="cs-CZ" dirty="0">
                <a:solidFill>
                  <a:prstClr val="white"/>
                </a:solidFill>
              </a:endParaRPr>
            </a:p>
          </p:txBody>
        </p:sp>
        <p:sp>
          <p:nvSpPr>
            <p:cNvPr id="9" name="Obdélník 8"/>
            <p:cNvSpPr/>
            <p:nvPr/>
          </p:nvSpPr>
          <p:spPr>
            <a:xfrm>
              <a:off x="7055768" y="548680"/>
              <a:ext cx="144016" cy="1656184"/>
            </a:xfrm>
            <a:prstGeom prst="rect">
              <a:avLst/>
            </a:prstGeom>
            <a:solidFill>
              <a:srgbClr val="5DC3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826"/>
              <a:endParaRPr lang="cs-CZ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80261" y="948577"/>
            <a:ext cx="13693485" cy="1459629"/>
          </a:xfrm>
        </p:spPr>
        <p:txBody>
          <a:bodyPr>
            <a:noAutofit/>
          </a:bodyPr>
          <a:lstStyle/>
          <a:p>
            <a:pPr algn="l"/>
            <a:r>
              <a:rPr lang="cs-CZ" sz="4400" b="1">
                <a:solidFill>
                  <a:srgbClr val="174290"/>
                </a:solidFill>
                <a:latin typeface="Trebuchet MS"/>
                <a:cs typeface="Arial"/>
              </a:rPr>
              <a:t>Příklad - renovace budov 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" y="8807210"/>
            <a:ext cx="18873153" cy="1886197"/>
          </a:xfrm>
          <a:prstGeom prst="rect">
            <a:avLst/>
          </a:prstGeom>
        </p:spPr>
      </p:pic>
      <p:sp>
        <p:nvSpPr>
          <p:cNvPr id="13" name="Podnadpis 2"/>
          <p:cNvSpPr txBox="1">
            <a:spLocks/>
          </p:cNvSpPr>
          <p:nvPr/>
        </p:nvSpPr>
        <p:spPr>
          <a:xfrm>
            <a:off x="2477475" y="2583222"/>
            <a:ext cx="13936248" cy="6580968"/>
          </a:xfrm>
          <a:prstGeom prst="rect">
            <a:avLst/>
          </a:prstGeom>
        </p:spPr>
        <p:txBody>
          <a:bodyPr vert="horz" lIns="147478" tIns="73739" rIns="147478" bIns="73739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2133" marR="568423" lvl="3" algn="just">
              <a:lnSpc>
                <a:spcPct val="90100"/>
              </a:lnSpc>
              <a:tabLst>
                <a:tab pos="566373" algn="l"/>
              </a:tabLst>
            </a:pPr>
            <a:endParaRPr lang="cs-CZ" sz="33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548640" y="2670927"/>
            <a:ext cx="11064240" cy="64786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cs-CZ" sz="2800">
                <a:latin typeface="Trebuchet MS"/>
              </a:rPr>
              <a:t>B</a:t>
            </a:r>
            <a:r>
              <a:rPr lang="cs-CZ" sz="2600">
                <a:latin typeface="Trebuchet MS"/>
              </a:rPr>
              <a:t>udovy města - cíle: </a:t>
            </a:r>
            <a:r>
              <a:rPr lang="cs-CZ" sz="2600" b="1">
                <a:latin typeface="Trebuchet MS"/>
              </a:rPr>
              <a:t>29 %</a:t>
            </a:r>
            <a:r>
              <a:rPr lang="cs-CZ" sz="2600">
                <a:latin typeface="Trebuchet MS"/>
              </a:rPr>
              <a:t> úspora energie; </a:t>
            </a:r>
            <a:r>
              <a:rPr lang="cs-CZ" sz="2600" b="1">
                <a:latin typeface="Trebuchet MS"/>
              </a:rPr>
              <a:t>49 %</a:t>
            </a:r>
            <a:r>
              <a:rPr lang="cs-CZ" sz="2600">
                <a:latin typeface="Trebuchet MS"/>
              </a:rPr>
              <a:t> úspora emisí CO</a:t>
            </a:r>
            <a:r>
              <a:rPr lang="cs-CZ" sz="2600" baseline="-25000">
                <a:latin typeface="Trebuchet MS"/>
              </a:rPr>
              <a:t>2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cs-CZ" sz="2600">
                <a:latin typeface="Trebuchet MS"/>
              </a:rPr>
              <a:t>14 městských budov (ZŠ, aquapark, magistrát, aj.) zmapován potenciál úspor energie přes EPC. </a:t>
            </a:r>
            <a:endParaRPr lang="cs-CZ" sz="2600">
              <a:latin typeface="Trebuchet MS" panose="020B0603020202020204" pitchFamily="34" charset="0"/>
            </a:endParaRP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cs-CZ" sz="2600">
                <a:latin typeface="Trebuchet MS"/>
              </a:rPr>
              <a:t>Pro každou budovu navrženy úpravy (stavební a energetické). Může jít o zateplování; výměnu předávacích stanic, výměnu kotlů, výměnu termostatických ventilů, modernizaci osvětlení, výměnu čerpadel, efektivní řízení vzduchotechniky, spořiče vody, apod.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cs-CZ" sz="2600">
                <a:latin typeface="Trebuchet MS"/>
              </a:rPr>
              <a:t>Navrženy 3 návrhy: standartní EPC (menší opatření; krátká návratnost); významné stavební opatření (rozsáhlá opatření; delší návratnost); stavební opatření financované z OPŽP.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cs-CZ" sz="2600">
                <a:latin typeface="Trebuchet MS"/>
              </a:rPr>
              <a:t>Dalších 9 budov připraveno k analýze.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cs-CZ" sz="2600">
                <a:latin typeface="Trebuchet MS"/>
              </a:rPr>
              <a:t>Celek zařazen pod financování Národní rozvojové banky prostřednictvím EIB nástroje ELENA. Následně také využití OPŽP.</a:t>
            </a:r>
          </a:p>
        </p:txBody>
      </p:sp>
      <p:graphicFrame>
        <p:nvGraphicFramePr>
          <p:cNvPr id="15" name="Graf 14">
            <a:extLst>
              <a:ext uri="{FF2B5EF4-FFF2-40B4-BE49-F238E27FC236}">
                <a16:creationId xmlns:a16="http://schemas.microsoft.com/office/drawing/2014/main" id="{CC1CBD9F-06CC-4AF5-9309-74C051DB10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0318294"/>
              </p:ext>
            </p:extLst>
          </p:nvPr>
        </p:nvGraphicFramePr>
        <p:xfrm>
          <a:off x="11612880" y="2451704"/>
          <a:ext cx="7141159" cy="3895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Graf 15">
            <a:extLst>
              <a:ext uri="{FF2B5EF4-FFF2-40B4-BE49-F238E27FC236}">
                <a16:creationId xmlns:a16="http://schemas.microsoft.com/office/drawing/2014/main" id="{A11406EC-8844-47D3-81BF-29FC3DB317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8308063"/>
              </p:ext>
            </p:extLst>
          </p:nvPr>
        </p:nvGraphicFramePr>
        <p:xfrm>
          <a:off x="11719560" y="6675120"/>
          <a:ext cx="7034479" cy="3566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617022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688004"/>
            <a:ext cx="19010313" cy="1886197"/>
          </a:xfrm>
          <a:prstGeom prst="rect">
            <a:avLst/>
          </a:prstGeom>
        </p:spPr>
      </p:pic>
      <p:grpSp>
        <p:nvGrpSpPr>
          <p:cNvPr id="8" name="Skupina 7"/>
          <p:cNvGrpSpPr/>
          <p:nvPr/>
        </p:nvGrpSpPr>
        <p:grpSpPr>
          <a:xfrm>
            <a:off x="-1" y="855537"/>
            <a:ext cx="19010313" cy="1684187"/>
            <a:chOff x="0" y="548680"/>
            <a:chExt cx="7199784" cy="1656184"/>
          </a:xfrm>
        </p:grpSpPr>
        <p:sp>
          <p:nvSpPr>
            <p:cNvPr id="6" name="Obdélník 5"/>
            <p:cNvSpPr/>
            <p:nvPr/>
          </p:nvSpPr>
          <p:spPr>
            <a:xfrm>
              <a:off x="0" y="548680"/>
              <a:ext cx="7055768" cy="1656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826"/>
              <a:endParaRPr lang="cs-CZ">
                <a:solidFill>
                  <a:prstClr val="white"/>
                </a:solidFill>
              </a:endParaRPr>
            </a:p>
          </p:txBody>
        </p:sp>
        <p:sp>
          <p:nvSpPr>
            <p:cNvPr id="9" name="Obdélník 8"/>
            <p:cNvSpPr/>
            <p:nvPr/>
          </p:nvSpPr>
          <p:spPr>
            <a:xfrm>
              <a:off x="7055768" y="548680"/>
              <a:ext cx="144016" cy="1656184"/>
            </a:xfrm>
            <a:prstGeom prst="rect">
              <a:avLst/>
            </a:prstGeom>
            <a:solidFill>
              <a:srgbClr val="5DC3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826"/>
              <a:endParaRPr lang="cs-CZ">
                <a:solidFill>
                  <a:prstClr val="white"/>
                </a:solidFill>
              </a:endParaRPr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94360" y="868386"/>
            <a:ext cx="15544800" cy="1459629"/>
          </a:xfrm>
        </p:spPr>
        <p:txBody>
          <a:bodyPr>
            <a:noAutofit/>
          </a:bodyPr>
          <a:lstStyle/>
          <a:p>
            <a:pPr algn="l"/>
            <a:r>
              <a:rPr lang="cs-CZ" sz="4400" b="1">
                <a:solidFill>
                  <a:srgbClr val="174290"/>
                </a:solidFill>
                <a:latin typeface="Trebuchet MS"/>
                <a:cs typeface="Arial"/>
              </a:rPr>
              <a:t>Další projekty (v realizaci či v přípravě)</a:t>
            </a:r>
            <a:endParaRPr lang="cs-CZ"/>
          </a:p>
        </p:txBody>
      </p:sp>
      <p:sp>
        <p:nvSpPr>
          <p:cNvPr id="13" name="Podnadpis 2"/>
          <p:cNvSpPr txBox="1">
            <a:spLocks/>
          </p:cNvSpPr>
          <p:nvPr/>
        </p:nvSpPr>
        <p:spPr>
          <a:xfrm>
            <a:off x="2477475" y="2583222"/>
            <a:ext cx="13936248" cy="6580968"/>
          </a:xfrm>
          <a:prstGeom prst="rect">
            <a:avLst/>
          </a:prstGeom>
        </p:spPr>
        <p:txBody>
          <a:bodyPr vert="horz" lIns="147478" tIns="73739" rIns="147478" bIns="73739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2133" marR="568423" lvl="3" algn="just">
              <a:lnSpc>
                <a:spcPct val="90100"/>
              </a:lnSpc>
              <a:tabLst>
                <a:tab pos="566373" algn="l"/>
              </a:tabLst>
            </a:pPr>
            <a:endParaRPr lang="cs-CZ" sz="33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594358" y="3050135"/>
            <a:ext cx="10054217" cy="68275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41325" indent="-3492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/>
              <a:t>Energetický management města (ale stále malá kapacity).</a:t>
            </a:r>
            <a:endParaRPr lang="cs-CZ">
              <a:cs typeface="Calibri"/>
            </a:endParaRPr>
          </a:p>
          <a:p>
            <a:pPr marL="441325" indent="-3492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/>
              <a:t>Termosnímkování města.</a:t>
            </a:r>
            <a:endParaRPr lang="cs-CZ">
              <a:cs typeface="Calibri"/>
            </a:endParaRPr>
          </a:p>
          <a:p>
            <a:pPr marL="441325" indent="-3492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>
                <a:cs typeface="Calibri"/>
              </a:rPr>
              <a:t>Sdílení elektrokol.</a:t>
            </a:r>
          </a:p>
          <a:p>
            <a:pPr marL="441325" indent="-3492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>
                <a:cs typeface="Calibri"/>
              </a:rPr>
              <a:t>Energetické hospodářství na Zimní stadioně.</a:t>
            </a:r>
          </a:p>
          <a:p>
            <a:pPr marL="441325" indent="-3492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>
                <a:cs typeface="Calibri"/>
              </a:rPr>
              <a:t>Instalace FVE – budovy měst; případně širší pokrytí. Nový byznys plán pro městskou organizaci (???)</a:t>
            </a:r>
          </a:p>
          <a:p>
            <a:pPr marL="441325" indent="-3492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>
                <a:cs typeface="Calibri"/>
              </a:rPr>
              <a:t>Retrofit veřejného osvětlení.</a:t>
            </a:r>
          </a:p>
          <a:p>
            <a:pPr marL="441325" indent="-3492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>
                <a:ea typeface="+mn-lt"/>
                <a:cs typeface="+mn-lt"/>
              </a:rPr>
              <a:t>Elektromobilita – ve veřejné dopravě; v individuální dopravě.</a:t>
            </a:r>
          </a:p>
          <a:p>
            <a:pPr marL="441325" indent="-3492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>
                <a:cs typeface="Calibri"/>
              </a:rPr>
              <a:t>Renovace teplárenství (velký otazník)</a:t>
            </a:r>
            <a:endParaRPr lang="cs-CZ" sz="2800" dirty="0">
              <a:cs typeface="Calibri"/>
            </a:endParaRPr>
          </a:p>
          <a:p>
            <a:pPr marL="441325" indent="-3492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>
                <a:cs typeface="Calibri"/>
              </a:rPr>
              <a:t>Nutné řešit - parkování, chytrá regulace, ISO vs. audit, apod. </a:t>
            </a:r>
          </a:p>
          <a:p>
            <a:pPr marL="441325" indent="-3492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>
                <a:cs typeface="Calibri"/>
              </a:rPr>
              <a:t>Zmapování dalších možností - využití důlní vody, ZEVO.</a:t>
            </a:r>
          </a:p>
          <a:p>
            <a:pPr marL="441325" indent="-34925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cs-CZ" sz="2800">
              <a:cs typeface="Calibri"/>
            </a:endParaRPr>
          </a:p>
        </p:txBody>
      </p:sp>
      <p:pic>
        <p:nvPicPr>
          <p:cNvPr id="3" name="Obrázek 2" descr="Obsah obrázku hračka, malé, vsedě, dívka&#10;&#10;Popis byl vytvořen automaticky">
            <a:extLst>
              <a:ext uri="{FF2B5EF4-FFF2-40B4-BE49-F238E27FC236}">
                <a16:creationId xmlns:a16="http://schemas.microsoft.com/office/drawing/2014/main" id="{85A39F8F-0633-452A-9AD6-9D86DAF7FE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33"/>
          <a:stretch/>
        </p:blipFill>
        <p:spPr>
          <a:xfrm>
            <a:off x="10750121" y="2735586"/>
            <a:ext cx="7738404" cy="3507961"/>
          </a:xfrm>
          <a:prstGeom prst="rect">
            <a:avLst/>
          </a:prstGeom>
        </p:spPr>
      </p:pic>
      <p:pic>
        <p:nvPicPr>
          <p:cNvPr id="7" name="Obrázek 6" descr="Obsah obrázku interiér, snímek obrazovky, počítač, stůl&#10;&#10;Popis byl vytvořen automaticky">
            <a:extLst>
              <a:ext uri="{FF2B5EF4-FFF2-40B4-BE49-F238E27FC236}">
                <a16:creationId xmlns:a16="http://schemas.microsoft.com/office/drawing/2014/main" id="{9BAC7F61-64D1-4C50-95E9-9633A70C5F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728" y="6640092"/>
            <a:ext cx="8001523" cy="353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65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688004"/>
            <a:ext cx="19010313" cy="1886197"/>
          </a:xfrm>
          <a:prstGeom prst="rect">
            <a:avLst/>
          </a:prstGeom>
        </p:spPr>
      </p:pic>
      <p:grpSp>
        <p:nvGrpSpPr>
          <p:cNvPr id="8" name="Skupina 7"/>
          <p:cNvGrpSpPr/>
          <p:nvPr/>
        </p:nvGrpSpPr>
        <p:grpSpPr>
          <a:xfrm>
            <a:off x="0" y="4446492"/>
            <a:ext cx="19010313" cy="1684187"/>
            <a:chOff x="0" y="548680"/>
            <a:chExt cx="7199784" cy="1656184"/>
          </a:xfrm>
        </p:grpSpPr>
        <p:sp>
          <p:nvSpPr>
            <p:cNvPr id="6" name="Obdélník 5"/>
            <p:cNvSpPr/>
            <p:nvPr/>
          </p:nvSpPr>
          <p:spPr>
            <a:xfrm>
              <a:off x="0" y="548680"/>
              <a:ext cx="7055768" cy="1656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826"/>
              <a:endParaRPr lang="cs-CZ">
                <a:solidFill>
                  <a:prstClr val="white"/>
                </a:solidFill>
              </a:endParaRPr>
            </a:p>
          </p:txBody>
        </p:sp>
        <p:sp>
          <p:nvSpPr>
            <p:cNvPr id="9" name="Obdélník 8"/>
            <p:cNvSpPr/>
            <p:nvPr/>
          </p:nvSpPr>
          <p:spPr>
            <a:xfrm>
              <a:off x="7055768" y="548680"/>
              <a:ext cx="144016" cy="1656184"/>
            </a:xfrm>
            <a:prstGeom prst="rect">
              <a:avLst/>
            </a:prstGeom>
            <a:solidFill>
              <a:srgbClr val="5DC3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826"/>
              <a:endParaRPr lang="cs-CZ">
                <a:solidFill>
                  <a:prstClr val="white"/>
                </a:solidFill>
              </a:endParaRPr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98119" y="4616885"/>
            <a:ext cx="18630053" cy="1459629"/>
          </a:xfrm>
        </p:spPr>
        <p:txBody>
          <a:bodyPr>
            <a:noAutofit/>
          </a:bodyPr>
          <a:lstStyle/>
          <a:p>
            <a:r>
              <a:rPr lang="cs-CZ" sz="4800" b="1">
                <a:solidFill>
                  <a:srgbClr val="17429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Positive </a:t>
            </a:r>
            <a:r>
              <a:rPr lang="cs-CZ" sz="4800" b="1" err="1">
                <a:solidFill>
                  <a:srgbClr val="17429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Energy</a:t>
            </a:r>
            <a:r>
              <a:rPr lang="cs-CZ" sz="4800" b="1">
                <a:solidFill>
                  <a:srgbClr val="17429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cs-CZ" sz="4800" b="1" err="1">
                <a:solidFill>
                  <a:srgbClr val="17429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District</a:t>
            </a:r>
            <a:endParaRPr lang="cs-CZ" sz="4800" b="1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Podnadpis 2"/>
          <p:cNvSpPr txBox="1">
            <a:spLocks/>
          </p:cNvSpPr>
          <p:nvPr/>
        </p:nvSpPr>
        <p:spPr>
          <a:xfrm>
            <a:off x="1715475" y="3829562"/>
            <a:ext cx="13936248" cy="6580968"/>
          </a:xfrm>
          <a:prstGeom prst="rect">
            <a:avLst/>
          </a:prstGeom>
        </p:spPr>
        <p:txBody>
          <a:bodyPr vert="horz" lIns="147478" tIns="73739" rIns="147478" bIns="73739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2133" marR="568423" lvl="3" algn="just">
              <a:lnSpc>
                <a:spcPct val="90100"/>
              </a:lnSpc>
              <a:tabLst>
                <a:tab pos="566373" algn="l"/>
              </a:tabLst>
            </a:pPr>
            <a:endParaRPr lang="cs-CZ" sz="33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811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-1" y="855537"/>
            <a:ext cx="19010313" cy="1684187"/>
            <a:chOff x="0" y="548680"/>
            <a:chExt cx="7199784" cy="1656184"/>
          </a:xfrm>
        </p:grpSpPr>
        <p:sp>
          <p:nvSpPr>
            <p:cNvPr id="6" name="Obdélník 5"/>
            <p:cNvSpPr/>
            <p:nvPr/>
          </p:nvSpPr>
          <p:spPr>
            <a:xfrm>
              <a:off x="0" y="548680"/>
              <a:ext cx="7055768" cy="1656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826"/>
              <a:endParaRPr lang="cs-CZ">
                <a:solidFill>
                  <a:prstClr val="white"/>
                </a:solidFill>
              </a:endParaRPr>
            </a:p>
          </p:txBody>
        </p:sp>
        <p:sp>
          <p:nvSpPr>
            <p:cNvPr id="9" name="Obdélník 8"/>
            <p:cNvSpPr/>
            <p:nvPr/>
          </p:nvSpPr>
          <p:spPr>
            <a:xfrm>
              <a:off x="7055768" y="548680"/>
              <a:ext cx="144016" cy="1656184"/>
            </a:xfrm>
            <a:prstGeom prst="rect">
              <a:avLst/>
            </a:prstGeom>
            <a:solidFill>
              <a:srgbClr val="5DC3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826"/>
              <a:endParaRPr lang="cs-CZ">
                <a:solidFill>
                  <a:prstClr val="white"/>
                </a:solidFill>
              </a:endParaRPr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37311" y="918785"/>
            <a:ext cx="15920009" cy="1459629"/>
          </a:xfrm>
        </p:spPr>
        <p:txBody>
          <a:bodyPr>
            <a:noAutofit/>
          </a:bodyPr>
          <a:lstStyle/>
          <a:p>
            <a:pPr algn="l"/>
            <a:r>
              <a:rPr lang="cs-CZ" sz="4400" b="1" dirty="0">
                <a:solidFill>
                  <a:srgbClr val="17429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Co je PED … I. díl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07210"/>
            <a:ext cx="18897600" cy="1886197"/>
          </a:xfrm>
          <a:prstGeom prst="rect">
            <a:avLst/>
          </a:prstGeom>
        </p:spPr>
      </p:pic>
      <p:sp>
        <p:nvSpPr>
          <p:cNvPr id="13" name="Podnadpis 2"/>
          <p:cNvSpPr txBox="1">
            <a:spLocks/>
          </p:cNvSpPr>
          <p:nvPr/>
        </p:nvSpPr>
        <p:spPr>
          <a:xfrm>
            <a:off x="2477475" y="2583222"/>
            <a:ext cx="13936248" cy="6580968"/>
          </a:xfrm>
          <a:prstGeom prst="rect">
            <a:avLst/>
          </a:prstGeom>
        </p:spPr>
        <p:txBody>
          <a:bodyPr vert="horz" lIns="147478" tIns="73739" rIns="147478" bIns="73739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2133" marR="568423" lvl="3" algn="just">
              <a:lnSpc>
                <a:spcPct val="90100"/>
              </a:lnSpc>
              <a:tabLst>
                <a:tab pos="566373" algn="l"/>
              </a:tabLst>
            </a:pPr>
            <a:endParaRPr lang="cs-CZ" sz="33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37311" y="2855367"/>
            <a:ext cx="9973994" cy="639149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cs-CZ" sz="2800" dirty="0"/>
              <a:t>Energeticky plusová městská čtvrť.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cs-CZ" sz="2800" dirty="0"/>
              <a:t>Dosahuje energeticky aktivní bilance (tj. více energie vyrobí než spotřebuje) a současně nabízí vysoký standard kvality života.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cs-CZ" sz="2800" dirty="0"/>
              <a:t>Dosažení </a:t>
            </a:r>
            <a:r>
              <a:rPr lang="cs-CZ" sz="2800" dirty="0" err="1"/>
              <a:t>plusovosti</a:t>
            </a:r>
            <a:r>
              <a:rPr lang="cs-CZ" sz="2800" dirty="0"/>
              <a:t> dochází integrací</a:t>
            </a:r>
          </a:p>
          <a:p>
            <a:pPr marL="457200" indent="-457200" algn="just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cs-CZ" sz="2800" i="1" dirty="0"/>
              <a:t>systémů a energie z obnovitelných zdrojů</a:t>
            </a:r>
          </a:p>
          <a:p>
            <a:pPr marL="457200" indent="-457200" algn="just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cs-CZ" sz="2800" i="1" dirty="0"/>
              <a:t>skladováním energie</a:t>
            </a:r>
          </a:p>
          <a:p>
            <a:pPr marL="457200" indent="-457200" algn="just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cs-CZ" sz="2800" i="1">
                <a:cs typeface="Calibri"/>
              </a:rPr>
              <a:t>I např. využití odpadního tepla</a:t>
            </a:r>
            <a:endParaRPr lang="cs-CZ" sz="2800" i="1"/>
          </a:p>
          <a:p>
            <a:pPr marL="457200" indent="-457200" algn="just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cs-CZ" sz="2800" i="1" dirty="0"/>
              <a:t>zlepšování energetické účinnosti </a:t>
            </a:r>
          </a:p>
          <a:p>
            <a:pPr marL="457200" indent="-457200" algn="just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cs-CZ" sz="2800" i="1" dirty="0"/>
              <a:t>optimalizací toků energie mezi spotřebiteli energie, výrobci a skladováním.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cs-CZ" sz="2800" dirty="0"/>
              <a:t>Jde za rámec </a:t>
            </a:r>
            <a:r>
              <a:rPr lang="cs-CZ" sz="2800" dirty="0" err="1"/>
              <a:t>zero</a:t>
            </a:r>
            <a:r>
              <a:rPr lang="cs-CZ" sz="2800" dirty="0"/>
              <a:t> </a:t>
            </a:r>
            <a:r>
              <a:rPr lang="cs-CZ" sz="2800" dirty="0" err="1"/>
              <a:t>energy</a:t>
            </a:r>
            <a:r>
              <a:rPr lang="cs-CZ" sz="2800" dirty="0"/>
              <a:t> </a:t>
            </a:r>
            <a:r>
              <a:rPr lang="cs-CZ" sz="2800" dirty="0" err="1"/>
              <a:t>building</a:t>
            </a:r>
            <a:r>
              <a:rPr lang="cs-CZ" sz="2800" dirty="0"/>
              <a:t> (ZEB) konceptu.</a:t>
            </a:r>
            <a:r>
              <a:rPr lang="cs-CZ" sz="2800"/>
              <a:t> </a:t>
            </a:r>
            <a:endParaRPr lang="cs-CZ" sz="2800" dirty="0"/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cs-CZ" sz="2800"/>
              <a:t>Konceptuálně jde o energetickou komunitu ve větším rozsahu.</a:t>
            </a:r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C576AD6-64FB-4E1A-AD6A-18E9259A5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3766" y="2367196"/>
            <a:ext cx="8003166" cy="396713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0F7B26C-D733-4831-B630-32AD4BBD46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81" t="22738" r="12277" b="11547"/>
          <a:stretch/>
        </p:blipFill>
        <p:spPr>
          <a:xfrm>
            <a:off x="10783766" y="6486052"/>
            <a:ext cx="8036415" cy="3860837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B0E38783-D213-4891-A251-E4E753C51413}"/>
              </a:ext>
            </a:extLst>
          </p:cNvPr>
          <p:cNvSpPr/>
          <p:nvPr/>
        </p:nvSpPr>
        <p:spPr>
          <a:xfrm>
            <a:off x="14810014" y="6492224"/>
            <a:ext cx="3976918" cy="13537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963"/>
            <a:r>
              <a:rPr lang="cs-CZ" dirty="0">
                <a:latin typeface="Trebuchet MS" panose="020B0603020202020204" pitchFamily="34" charset="0"/>
              </a:rPr>
              <a:t>Budovy - </a:t>
            </a:r>
            <a:r>
              <a:rPr lang="cs-CZ" dirty="0" err="1">
                <a:latin typeface="Trebuchet MS" panose="020B0603020202020204" pitchFamily="34" charset="0"/>
              </a:rPr>
              <a:t>Passivhaus</a:t>
            </a:r>
            <a:r>
              <a:rPr lang="cs-CZ" dirty="0">
                <a:latin typeface="Trebuchet MS" panose="020B0603020202020204" pitchFamily="34" charset="0"/>
              </a:rPr>
              <a:t> label</a:t>
            </a:r>
          </a:p>
          <a:p>
            <a:pPr marL="80963"/>
            <a:r>
              <a:rPr lang="cs-CZ" dirty="0">
                <a:latin typeface="Trebuchet MS" panose="020B0603020202020204" pitchFamily="34" charset="0"/>
              </a:rPr>
              <a:t>3000 obyvatel</a:t>
            </a:r>
          </a:p>
          <a:p>
            <a:pPr marL="80963"/>
            <a:r>
              <a:rPr lang="cs-CZ" dirty="0">
                <a:latin typeface="Trebuchet MS" panose="020B0603020202020204" pitchFamily="34" charset="0"/>
              </a:rPr>
              <a:t>Přebytek z fotovoltaiky</a:t>
            </a:r>
          </a:p>
          <a:p>
            <a:pPr marL="80963"/>
            <a:r>
              <a:rPr lang="cs-CZ" dirty="0">
                <a:latin typeface="Trebuchet MS" panose="020B0603020202020204" pitchFamily="34" charset="0"/>
              </a:rPr>
              <a:t>V zimě nulová spotřeba na vytápění</a:t>
            </a:r>
          </a:p>
          <a:p>
            <a:pPr marL="80963"/>
            <a:r>
              <a:rPr lang="cs-CZ" dirty="0">
                <a:latin typeface="Trebuchet MS" panose="020B0603020202020204" pitchFamily="34" charset="0"/>
              </a:rPr>
              <a:t>Individuální </a:t>
            </a:r>
            <a:r>
              <a:rPr lang="cs-CZ" dirty="0" err="1">
                <a:latin typeface="Trebuchet MS" panose="020B0603020202020204" pitchFamily="34" charset="0"/>
              </a:rPr>
              <a:t>smart</a:t>
            </a:r>
            <a:r>
              <a:rPr lang="cs-CZ" dirty="0">
                <a:latin typeface="Trebuchet MS" panose="020B0603020202020204" pitchFamily="34" charset="0"/>
              </a:rPr>
              <a:t> </a:t>
            </a:r>
            <a:r>
              <a:rPr lang="cs-CZ" dirty="0" err="1">
                <a:latin typeface="Trebuchet MS" panose="020B0603020202020204" pitchFamily="34" charset="0"/>
              </a:rPr>
              <a:t>metering</a:t>
            </a:r>
            <a:endParaRPr lang="cs-CZ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065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-1" y="855537"/>
            <a:ext cx="19010313" cy="1684187"/>
            <a:chOff x="0" y="548680"/>
            <a:chExt cx="7199784" cy="1656184"/>
          </a:xfrm>
        </p:grpSpPr>
        <p:sp>
          <p:nvSpPr>
            <p:cNvPr id="6" name="Obdélník 5"/>
            <p:cNvSpPr/>
            <p:nvPr/>
          </p:nvSpPr>
          <p:spPr>
            <a:xfrm>
              <a:off x="0" y="548680"/>
              <a:ext cx="7055768" cy="1656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826"/>
              <a:endParaRPr lang="cs-CZ">
                <a:solidFill>
                  <a:prstClr val="white"/>
                </a:solidFill>
              </a:endParaRPr>
            </a:p>
          </p:txBody>
        </p:sp>
        <p:sp>
          <p:nvSpPr>
            <p:cNvPr id="9" name="Obdélník 8"/>
            <p:cNvSpPr/>
            <p:nvPr/>
          </p:nvSpPr>
          <p:spPr>
            <a:xfrm>
              <a:off x="7055768" y="548680"/>
              <a:ext cx="144016" cy="1656184"/>
            </a:xfrm>
            <a:prstGeom prst="rect">
              <a:avLst/>
            </a:prstGeom>
            <a:solidFill>
              <a:srgbClr val="5DC3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826"/>
              <a:endParaRPr lang="cs-CZ">
                <a:solidFill>
                  <a:prstClr val="white"/>
                </a:solidFill>
              </a:endParaRPr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80260" y="855537"/>
            <a:ext cx="17648659" cy="1459629"/>
          </a:xfrm>
        </p:spPr>
        <p:txBody>
          <a:bodyPr>
            <a:noAutofit/>
          </a:bodyPr>
          <a:lstStyle/>
          <a:p>
            <a:pPr algn="l"/>
            <a:r>
              <a:rPr lang="cs-CZ" sz="4400" b="1" dirty="0">
                <a:solidFill>
                  <a:srgbClr val="17429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PED Kladno – součást vize i perspektiva dílčích projektů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07210"/>
            <a:ext cx="18897600" cy="1886197"/>
          </a:xfrm>
          <a:prstGeom prst="rect">
            <a:avLst/>
          </a:prstGeom>
        </p:spPr>
      </p:pic>
      <p:sp>
        <p:nvSpPr>
          <p:cNvPr id="13" name="Podnadpis 2"/>
          <p:cNvSpPr txBox="1">
            <a:spLocks/>
          </p:cNvSpPr>
          <p:nvPr/>
        </p:nvSpPr>
        <p:spPr>
          <a:xfrm>
            <a:off x="2477475" y="2583222"/>
            <a:ext cx="13936248" cy="6580968"/>
          </a:xfrm>
          <a:prstGeom prst="rect">
            <a:avLst/>
          </a:prstGeom>
        </p:spPr>
        <p:txBody>
          <a:bodyPr vert="horz" lIns="147478" tIns="73739" rIns="147478" bIns="73739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2133" marR="568423" lvl="3" algn="just">
              <a:lnSpc>
                <a:spcPct val="90100"/>
              </a:lnSpc>
              <a:tabLst>
                <a:tab pos="566373" algn="l"/>
              </a:tabLst>
            </a:pPr>
            <a:endParaRPr lang="cs-CZ" sz="33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8823190" y="2916326"/>
            <a:ext cx="9687747" cy="623504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700"/>
              </a:spcBef>
              <a:spcAft>
                <a:spcPts val="1200"/>
              </a:spcAft>
            </a:pPr>
            <a:r>
              <a:rPr lang="cs-CZ" sz="3200" dirty="0"/>
              <a:t>PED jako součást vize města.</a:t>
            </a:r>
            <a:endParaRPr lang="cs-CZ" sz="3200" dirty="0">
              <a:cs typeface="Calibri"/>
            </a:endParaRPr>
          </a:p>
          <a:p>
            <a:pPr algn="just">
              <a:spcBef>
                <a:spcPts val="700"/>
              </a:spcBef>
              <a:spcAft>
                <a:spcPts val="1200"/>
              </a:spcAft>
            </a:pPr>
            <a:r>
              <a:rPr lang="cs-CZ" sz="3200" dirty="0"/>
              <a:t>PED je součást testování nových konceptů ve městě.</a:t>
            </a:r>
            <a:endParaRPr lang="cs-CZ" sz="3200" dirty="0">
              <a:cs typeface="Calibri"/>
            </a:endParaRPr>
          </a:p>
          <a:p>
            <a:pPr algn="just">
              <a:spcBef>
                <a:spcPts val="700"/>
              </a:spcBef>
              <a:spcAft>
                <a:spcPts val="1200"/>
              </a:spcAft>
            </a:pPr>
            <a:r>
              <a:rPr lang="cs-CZ" sz="3200" dirty="0"/>
              <a:t>PED je součástí návrhu Akčního plánu pro udržitelnou energii a klima (SECAP).</a:t>
            </a:r>
            <a:endParaRPr lang="cs-CZ" sz="3200" dirty="0">
              <a:cs typeface="Calibri"/>
            </a:endParaRPr>
          </a:p>
          <a:p>
            <a:pPr algn="just">
              <a:spcBef>
                <a:spcPts val="700"/>
              </a:spcBef>
              <a:spcAft>
                <a:spcPts val="1200"/>
              </a:spcAft>
            </a:pPr>
            <a:r>
              <a:rPr lang="cs-CZ" sz="3200" dirty="0">
                <a:cs typeface="Calibri"/>
              </a:rPr>
              <a:t>Pro PED bude připraven i nový energetický management města.</a:t>
            </a:r>
          </a:p>
          <a:p>
            <a:pPr algn="just">
              <a:spcBef>
                <a:spcPts val="700"/>
              </a:spcBef>
              <a:spcAft>
                <a:spcPts val="1200"/>
              </a:spcAft>
            </a:pPr>
            <a:r>
              <a:rPr lang="cs-CZ" sz="3200" dirty="0">
                <a:cs typeface="Calibri"/>
              </a:rPr>
              <a:t>PED budou ovlivňovat i nová pravidla pro výstavbu; budoucí plánovací smlouvy.</a:t>
            </a:r>
          </a:p>
          <a:p>
            <a:pPr algn="just">
              <a:spcBef>
                <a:spcPts val="700"/>
              </a:spcBef>
              <a:spcAft>
                <a:spcPts val="1200"/>
              </a:spcAft>
            </a:pPr>
            <a:r>
              <a:rPr lang="cs-CZ" sz="3200" dirty="0">
                <a:cs typeface="Calibri"/>
              </a:rPr>
              <a:t>Kladno je součástí PED City panel a dalších iniciativ - přenos znalostí.</a:t>
            </a:r>
          </a:p>
        </p:txBody>
      </p:sp>
      <p:pic>
        <p:nvPicPr>
          <p:cNvPr id="14" name="Obrázek 6">
            <a:extLst>
              <a:ext uri="{FF2B5EF4-FFF2-40B4-BE49-F238E27FC236}">
                <a16:creationId xmlns:a16="http://schemas.microsoft.com/office/drawing/2014/main" id="{1FFFB35A-0A18-4A5F-8985-009C6CCF2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259" y="2916326"/>
            <a:ext cx="8056267" cy="674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414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-1" y="855537"/>
            <a:ext cx="19010313" cy="1684187"/>
            <a:chOff x="0" y="548680"/>
            <a:chExt cx="7199784" cy="1656184"/>
          </a:xfrm>
        </p:grpSpPr>
        <p:sp>
          <p:nvSpPr>
            <p:cNvPr id="6" name="Obdélník 5"/>
            <p:cNvSpPr/>
            <p:nvPr/>
          </p:nvSpPr>
          <p:spPr>
            <a:xfrm>
              <a:off x="0" y="548680"/>
              <a:ext cx="7055768" cy="1656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826"/>
              <a:endParaRPr lang="cs-CZ">
                <a:solidFill>
                  <a:prstClr val="white"/>
                </a:solidFill>
              </a:endParaRPr>
            </a:p>
          </p:txBody>
        </p:sp>
        <p:sp>
          <p:nvSpPr>
            <p:cNvPr id="9" name="Obdélník 8"/>
            <p:cNvSpPr/>
            <p:nvPr/>
          </p:nvSpPr>
          <p:spPr>
            <a:xfrm>
              <a:off x="7055768" y="548680"/>
              <a:ext cx="144016" cy="1656184"/>
            </a:xfrm>
            <a:prstGeom prst="rect">
              <a:avLst/>
            </a:prstGeom>
            <a:solidFill>
              <a:srgbClr val="5DC3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826"/>
              <a:endParaRPr lang="cs-CZ">
                <a:solidFill>
                  <a:prstClr val="white"/>
                </a:solidFill>
              </a:endParaRPr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80260" y="855537"/>
            <a:ext cx="17648659" cy="1459629"/>
          </a:xfrm>
        </p:spPr>
        <p:txBody>
          <a:bodyPr>
            <a:noAutofit/>
          </a:bodyPr>
          <a:lstStyle/>
          <a:p>
            <a:pPr algn="l"/>
            <a:r>
              <a:rPr lang="cs-CZ" sz="4400" b="1" dirty="0">
                <a:solidFill>
                  <a:srgbClr val="17429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PED Kladno – co máme za sebou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07210"/>
            <a:ext cx="18897600" cy="1886197"/>
          </a:xfrm>
          <a:prstGeom prst="rect">
            <a:avLst/>
          </a:prstGeom>
        </p:spPr>
      </p:pic>
      <p:sp>
        <p:nvSpPr>
          <p:cNvPr id="13" name="Podnadpis 2"/>
          <p:cNvSpPr txBox="1">
            <a:spLocks/>
          </p:cNvSpPr>
          <p:nvPr/>
        </p:nvSpPr>
        <p:spPr>
          <a:xfrm>
            <a:off x="2477475" y="2583222"/>
            <a:ext cx="13936248" cy="6580968"/>
          </a:xfrm>
          <a:prstGeom prst="rect">
            <a:avLst/>
          </a:prstGeom>
        </p:spPr>
        <p:txBody>
          <a:bodyPr vert="horz" lIns="147478" tIns="73739" rIns="147478" bIns="73739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2133" marR="568423" lvl="3" algn="just">
              <a:lnSpc>
                <a:spcPct val="90100"/>
              </a:lnSpc>
              <a:tabLst>
                <a:tab pos="566373" algn="l"/>
              </a:tabLst>
            </a:pPr>
            <a:endParaRPr lang="cs-CZ" sz="33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563881" y="2916326"/>
            <a:ext cx="6370319" cy="652486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cs-CZ" sz="2600" dirty="0"/>
              <a:t>Osvěta, vysvětlení konceptu, komunikace s partnery.</a:t>
            </a:r>
            <a:endParaRPr lang="cs-CZ" sz="2600" dirty="0">
              <a:cs typeface="Calibri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cs-CZ" sz="2600" dirty="0"/>
              <a:t>Analýza stakeholderů – postoje k PED.</a:t>
            </a:r>
            <a:endParaRPr lang="cs-CZ" sz="2600" dirty="0">
              <a:cs typeface="Calibri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cs-CZ" sz="2600" dirty="0"/>
              <a:t>Analýza lokalit vč. detailních návrhů (lokality budou dále zpřesňovány).</a:t>
            </a:r>
            <a:endParaRPr lang="cs-CZ" sz="2600" dirty="0">
              <a:cs typeface="Calibri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cs-CZ" sz="2600" dirty="0"/>
              <a:t>Tvorba předběžných konceptů energetického/ekonomického řešení.</a:t>
            </a:r>
            <a:endParaRPr lang="cs-CZ" sz="2600" dirty="0">
              <a:cs typeface="Calibri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cs-CZ" sz="2600" dirty="0"/>
              <a:t>Sběr dat pro PED v rámci SECAP.</a:t>
            </a:r>
            <a:endParaRPr lang="cs-CZ" sz="2600" dirty="0">
              <a:cs typeface="Calibri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cs-CZ" sz="2600" dirty="0"/>
              <a:t>Oslovení partnerů v lokalitách (i soukromé subjekty).</a:t>
            </a:r>
            <a:endParaRPr lang="cs-CZ" sz="2600" dirty="0">
              <a:cs typeface="Calibri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cs-CZ" sz="2600" dirty="0"/>
              <a:t>Jednání s business a development partnery.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cs-CZ" sz="2600" dirty="0"/>
              <a:t>Založení Pracovního týmu.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cs-CZ" sz="2600" dirty="0">
                <a:cs typeface="Calibri"/>
              </a:rPr>
              <a:t>Dílčí investice (např. Zimní stadion Kladno).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DBC4E24B-E73D-4196-9425-94F39EAE2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3136246"/>
            <a:ext cx="11695852" cy="602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30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688004"/>
            <a:ext cx="19010313" cy="1886197"/>
          </a:xfrm>
          <a:prstGeom prst="rect">
            <a:avLst/>
          </a:prstGeom>
        </p:spPr>
      </p:pic>
      <p:grpSp>
        <p:nvGrpSpPr>
          <p:cNvPr id="8" name="Skupina 7"/>
          <p:cNvGrpSpPr/>
          <p:nvPr/>
        </p:nvGrpSpPr>
        <p:grpSpPr>
          <a:xfrm>
            <a:off x="-1" y="855537"/>
            <a:ext cx="19010313" cy="1684187"/>
            <a:chOff x="0" y="548680"/>
            <a:chExt cx="7199784" cy="1656184"/>
          </a:xfrm>
        </p:grpSpPr>
        <p:sp>
          <p:nvSpPr>
            <p:cNvPr id="6" name="Obdélník 5"/>
            <p:cNvSpPr/>
            <p:nvPr/>
          </p:nvSpPr>
          <p:spPr>
            <a:xfrm>
              <a:off x="0" y="548680"/>
              <a:ext cx="7055768" cy="1656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826"/>
              <a:endParaRPr lang="cs-CZ">
                <a:solidFill>
                  <a:prstClr val="white"/>
                </a:solidFill>
              </a:endParaRPr>
            </a:p>
          </p:txBody>
        </p:sp>
        <p:sp>
          <p:nvSpPr>
            <p:cNvPr id="9" name="Obdélník 8"/>
            <p:cNvSpPr/>
            <p:nvPr/>
          </p:nvSpPr>
          <p:spPr>
            <a:xfrm>
              <a:off x="7055768" y="548680"/>
              <a:ext cx="144016" cy="1656184"/>
            </a:xfrm>
            <a:prstGeom prst="rect">
              <a:avLst/>
            </a:prstGeom>
            <a:solidFill>
              <a:srgbClr val="5DC3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826"/>
              <a:endParaRPr lang="cs-CZ">
                <a:solidFill>
                  <a:prstClr val="white"/>
                </a:solidFill>
              </a:endParaRPr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94360" y="868386"/>
            <a:ext cx="15544800" cy="1459629"/>
          </a:xfrm>
        </p:spPr>
        <p:txBody>
          <a:bodyPr>
            <a:noAutofit/>
          </a:bodyPr>
          <a:lstStyle/>
          <a:p>
            <a:pPr algn="l"/>
            <a:r>
              <a:rPr lang="cs-CZ" sz="4400" b="1" dirty="0">
                <a:solidFill>
                  <a:srgbClr val="17429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PED Kladno Sletiště – hranice, budovy</a:t>
            </a:r>
            <a:endParaRPr lang="cs-CZ" sz="44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Podnadpis 2"/>
          <p:cNvSpPr txBox="1">
            <a:spLocks/>
          </p:cNvSpPr>
          <p:nvPr/>
        </p:nvSpPr>
        <p:spPr>
          <a:xfrm>
            <a:off x="2477475" y="2583222"/>
            <a:ext cx="13936248" cy="6580968"/>
          </a:xfrm>
          <a:prstGeom prst="rect">
            <a:avLst/>
          </a:prstGeom>
        </p:spPr>
        <p:txBody>
          <a:bodyPr vert="horz" lIns="147478" tIns="73739" rIns="147478" bIns="73739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2133" marR="568423" lvl="3" algn="just">
              <a:lnSpc>
                <a:spcPct val="90100"/>
              </a:lnSpc>
              <a:tabLst>
                <a:tab pos="566373" algn="l"/>
              </a:tabLst>
            </a:pPr>
            <a:endParaRPr lang="cs-CZ" sz="33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BE67D4A-A7E9-4B0E-AC55-58375310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05" y="3125524"/>
            <a:ext cx="8791620" cy="633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 descr="Obsah obrázku mapa&#10;&#10;Popis byl vytvořen automaticky">
            <a:extLst>
              <a:ext uri="{FF2B5EF4-FFF2-40B4-BE49-F238E27FC236}">
                <a16:creationId xmlns:a16="http://schemas.microsoft.com/office/drawing/2014/main" id="{A07F6635-46C1-4149-906D-C646382268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56" y="3125524"/>
            <a:ext cx="9124896" cy="644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121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Skupina 13">
            <a:extLst>
              <a:ext uri="{FF2B5EF4-FFF2-40B4-BE49-F238E27FC236}">
                <a16:creationId xmlns:a16="http://schemas.microsoft.com/office/drawing/2014/main" id="{A4BE01BB-D8DB-4B19-9585-ED0B460B369A}"/>
              </a:ext>
            </a:extLst>
          </p:cNvPr>
          <p:cNvGrpSpPr/>
          <p:nvPr/>
        </p:nvGrpSpPr>
        <p:grpSpPr>
          <a:xfrm>
            <a:off x="0" y="525173"/>
            <a:ext cx="19043281" cy="1684187"/>
            <a:chOff x="0" y="548680"/>
            <a:chExt cx="7199784" cy="1656184"/>
          </a:xfrm>
        </p:grpSpPr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2F0C8DA5-8CA4-4E26-B861-F2F42BD958B8}"/>
                </a:ext>
              </a:extLst>
            </p:cNvPr>
            <p:cNvSpPr/>
            <p:nvPr/>
          </p:nvSpPr>
          <p:spPr>
            <a:xfrm>
              <a:off x="0" y="548680"/>
              <a:ext cx="7055768" cy="1656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826"/>
              <a:endParaRPr lang="cs-CZ">
                <a:solidFill>
                  <a:prstClr val="white"/>
                </a:solidFill>
              </a:endParaRPr>
            </a:p>
          </p:txBody>
        </p:sp>
        <p:sp>
          <p:nvSpPr>
            <p:cNvPr id="16" name="Obdélník 15">
              <a:extLst>
                <a:ext uri="{FF2B5EF4-FFF2-40B4-BE49-F238E27FC236}">
                  <a16:creationId xmlns:a16="http://schemas.microsoft.com/office/drawing/2014/main" id="{FEF4E806-07F1-4285-83D5-85E58744F90C}"/>
                </a:ext>
              </a:extLst>
            </p:cNvPr>
            <p:cNvSpPr/>
            <p:nvPr/>
          </p:nvSpPr>
          <p:spPr>
            <a:xfrm>
              <a:off x="7055768" y="548680"/>
              <a:ext cx="144016" cy="1656184"/>
            </a:xfrm>
            <a:prstGeom prst="rect">
              <a:avLst/>
            </a:prstGeom>
            <a:solidFill>
              <a:srgbClr val="5DC3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826"/>
              <a:endParaRPr lang="cs-CZ">
                <a:solidFill>
                  <a:prstClr val="white"/>
                </a:solidFill>
              </a:endParaRPr>
            </a:p>
          </p:txBody>
        </p:sp>
      </p:grp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02571"/>
            <a:ext cx="19010313" cy="1886197"/>
          </a:xfrm>
          <a:prstGeom prst="rect">
            <a:avLst/>
          </a:prstGeom>
        </p:spPr>
      </p:pic>
      <p:sp>
        <p:nvSpPr>
          <p:cNvPr id="13" name="Podnadpis 2"/>
          <p:cNvSpPr txBox="1">
            <a:spLocks/>
          </p:cNvSpPr>
          <p:nvPr/>
        </p:nvSpPr>
        <p:spPr>
          <a:xfrm>
            <a:off x="-2071309" y="2178669"/>
            <a:ext cx="13936248" cy="6580968"/>
          </a:xfrm>
          <a:prstGeom prst="rect">
            <a:avLst/>
          </a:prstGeom>
        </p:spPr>
        <p:txBody>
          <a:bodyPr vert="horz" lIns="147478" tIns="73739" rIns="147478" bIns="73739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2133" marR="568423" lvl="3" algn="just">
              <a:lnSpc>
                <a:spcPct val="90100"/>
              </a:lnSpc>
              <a:tabLst>
                <a:tab pos="566373" algn="l"/>
              </a:tabLst>
            </a:pPr>
            <a:endParaRPr lang="cs-CZ" sz="33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-1986061" y="2462566"/>
            <a:ext cx="13851000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>
              <a:spcBef>
                <a:spcPts val="600"/>
              </a:spcBef>
              <a:spcAft>
                <a:spcPts val="800"/>
              </a:spcAft>
            </a:pPr>
            <a:r>
              <a:rPr lang="cs-CZ" sz="2800" dirty="0"/>
              <a:t>….</a:t>
            </a: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405499B0-CDCB-4CF2-98EC-29493648A38A}"/>
              </a:ext>
            </a:extLst>
          </p:cNvPr>
          <p:cNvCxnSpPr>
            <a:cxnSpLocks/>
          </p:cNvCxnSpPr>
          <p:nvPr/>
        </p:nvCxnSpPr>
        <p:spPr>
          <a:xfrm flipH="1">
            <a:off x="1802707" y="5667362"/>
            <a:ext cx="10484741" cy="2"/>
          </a:xfrm>
          <a:prstGeom prst="line">
            <a:avLst/>
          </a:prstGeom>
          <a:ln w="28575">
            <a:solidFill>
              <a:srgbClr val="0074BD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Nadpis 1">
            <a:extLst>
              <a:ext uri="{FF2B5EF4-FFF2-40B4-BE49-F238E27FC236}">
                <a16:creationId xmlns:a16="http://schemas.microsoft.com/office/drawing/2014/main" id="{DA3BFA8C-C213-4B54-BFDF-D5F55DF86A8A}"/>
              </a:ext>
            </a:extLst>
          </p:cNvPr>
          <p:cNvSpPr txBox="1">
            <a:spLocks/>
          </p:cNvSpPr>
          <p:nvPr/>
        </p:nvSpPr>
        <p:spPr>
          <a:xfrm>
            <a:off x="645867" y="694012"/>
            <a:ext cx="17789090" cy="1459629"/>
          </a:xfrm>
          <a:prstGeom prst="rect">
            <a:avLst/>
          </a:prstGeom>
        </p:spPr>
        <p:txBody>
          <a:bodyPr vert="horz" lIns="147503" tIns="73752" rIns="147503" bIns="73752" rtlCol="0" anchor="ctr">
            <a:noAutofit/>
          </a:bodyPr>
          <a:lstStyle>
            <a:lvl1pPr algn="ctr" defTabSz="1475033" rtl="0" eaLnBrk="1" latinLnBrk="0" hangingPunct="1">
              <a:spcBef>
                <a:spcPct val="0"/>
              </a:spcBef>
              <a:buNone/>
              <a:defRPr sz="7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4400" b="1" dirty="0">
                <a:solidFill>
                  <a:srgbClr val="17429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PED Kladno Sletiště – první koncepty</a:t>
            </a:r>
          </a:p>
        </p:txBody>
      </p:sp>
      <p:sp>
        <p:nvSpPr>
          <p:cNvPr id="19" name="Podnadpis 2">
            <a:extLst>
              <a:ext uri="{FF2B5EF4-FFF2-40B4-BE49-F238E27FC236}">
                <a16:creationId xmlns:a16="http://schemas.microsoft.com/office/drawing/2014/main" id="{16A8FC11-7CE7-4748-9B19-4030F8D738D5}"/>
              </a:ext>
            </a:extLst>
          </p:cNvPr>
          <p:cNvSpPr txBox="1">
            <a:spLocks/>
          </p:cNvSpPr>
          <p:nvPr/>
        </p:nvSpPr>
        <p:spPr>
          <a:xfrm>
            <a:off x="-2071309" y="2178669"/>
            <a:ext cx="13936248" cy="6580968"/>
          </a:xfrm>
          <a:prstGeom prst="rect">
            <a:avLst/>
          </a:prstGeom>
        </p:spPr>
        <p:txBody>
          <a:bodyPr vert="horz" lIns="147478" tIns="73739" rIns="147478" bIns="73739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2133" marR="568423" lvl="3" algn="just">
              <a:lnSpc>
                <a:spcPct val="90100"/>
              </a:lnSpc>
              <a:tabLst>
                <a:tab pos="566373" algn="l"/>
              </a:tabLst>
            </a:pPr>
            <a:endParaRPr lang="cs-CZ" sz="33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0" name="Grafický objekt 19" descr="Město">
            <a:extLst>
              <a:ext uri="{FF2B5EF4-FFF2-40B4-BE49-F238E27FC236}">
                <a16:creationId xmlns:a16="http://schemas.microsoft.com/office/drawing/2014/main" id="{BC4BB9A8-5124-4BA2-A707-A43F15ECA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9114" y="6928860"/>
            <a:ext cx="1134428" cy="1134428"/>
          </a:xfrm>
          <a:prstGeom prst="rect">
            <a:avLst/>
          </a:prstGeom>
        </p:spPr>
      </p:pic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37B44D32-A26F-4FCE-B1BB-1C98849497CF}"/>
              </a:ext>
            </a:extLst>
          </p:cNvPr>
          <p:cNvCxnSpPr>
            <a:cxnSpLocks/>
          </p:cNvCxnSpPr>
          <p:nvPr/>
        </p:nvCxnSpPr>
        <p:spPr>
          <a:xfrm flipH="1">
            <a:off x="1545886" y="5492674"/>
            <a:ext cx="10801433" cy="52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Obdélník 21">
            <a:extLst>
              <a:ext uri="{FF2B5EF4-FFF2-40B4-BE49-F238E27FC236}">
                <a16:creationId xmlns:a16="http://schemas.microsoft.com/office/drawing/2014/main" id="{8B6439C4-6039-47AF-ACC0-DDDE39A5B0A7}"/>
              </a:ext>
            </a:extLst>
          </p:cNvPr>
          <p:cNvSpPr/>
          <p:nvPr/>
        </p:nvSpPr>
        <p:spPr>
          <a:xfrm>
            <a:off x="1470847" y="6993292"/>
            <a:ext cx="480324" cy="280157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67222"/>
            <a:endParaRPr lang="cs-CZ" sz="2233">
              <a:solidFill>
                <a:prstClr val="black"/>
              </a:solidFill>
              <a:latin typeface="Technika"/>
            </a:endParaRPr>
          </a:p>
        </p:txBody>
      </p: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E55EC83D-4EA1-4BE1-AE1B-40C26213803E}"/>
              </a:ext>
            </a:extLst>
          </p:cNvPr>
          <p:cNvCxnSpPr>
            <a:cxnSpLocks/>
          </p:cNvCxnSpPr>
          <p:nvPr/>
        </p:nvCxnSpPr>
        <p:spPr>
          <a:xfrm flipH="1">
            <a:off x="1464683" y="6978907"/>
            <a:ext cx="503923" cy="29454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E7B6F0DA-C740-4A1C-8B73-EC171C777BB7}"/>
              </a:ext>
            </a:extLst>
          </p:cNvPr>
          <p:cNvCxnSpPr>
            <a:cxnSpLocks/>
          </p:cNvCxnSpPr>
          <p:nvPr/>
        </p:nvCxnSpPr>
        <p:spPr>
          <a:xfrm flipV="1">
            <a:off x="1552204" y="5492674"/>
            <a:ext cx="10915" cy="15006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3D74C99A-6155-400F-99B5-3D5DABF79511}"/>
              </a:ext>
            </a:extLst>
          </p:cNvPr>
          <p:cNvCxnSpPr>
            <a:cxnSpLocks/>
          </p:cNvCxnSpPr>
          <p:nvPr/>
        </p:nvCxnSpPr>
        <p:spPr>
          <a:xfrm flipV="1">
            <a:off x="1803445" y="5681747"/>
            <a:ext cx="0" cy="1311543"/>
          </a:xfrm>
          <a:prstGeom prst="line">
            <a:avLst/>
          </a:prstGeom>
          <a:ln w="28575">
            <a:solidFill>
              <a:srgbClr val="0065BC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Obdélník 25">
            <a:extLst>
              <a:ext uri="{FF2B5EF4-FFF2-40B4-BE49-F238E27FC236}">
                <a16:creationId xmlns:a16="http://schemas.microsoft.com/office/drawing/2014/main" id="{D28D343A-4073-44D8-B914-8B8935337F78}"/>
              </a:ext>
            </a:extLst>
          </p:cNvPr>
          <p:cNvSpPr/>
          <p:nvPr/>
        </p:nvSpPr>
        <p:spPr>
          <a:xfrm>
            <a:off x="4115517" y="3585557"/>
            <a:ext cx="906087" cy="104723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67222"/>
            <a:endParaRPr lang="cs-CZ" sz="2233">
              <a:solidFill>
                <a:prstClr val="black"/>
              </a:solidFill>
              <a:latin typeface="Technika"/>
            </a:endParaRP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64238F09-1AB1-44B8-976B-AF702BEC6F3F}"/>
              </a:ext>
            </a:extLst>
          </p:cNvPr>
          <p:cNvSpPr txBox="1"/>
          <p:nvPr/>
        </p:nvSpPr>
        <p:spPr>
          <a:xfrm>
            <a:off x="3906353" y="3694745"/>
            <a:ext cx="1324408" cy="779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67222"/>
            <a:r>
              <a:rPr lang="cs-CZ" sz="2233" dirty="0">
                <a:solidFill>
                  <a:prstClr val="black"/>
                </a:solidFill>
                <a:latin typeface="Technika"/>
              </a:rPr>
              <a:t>Zdroj</a:t>
            </a:r>
          </a:p>
          <a:p>
            <a:pPr algn="ctr" defTabSz="567222"/>
            <a:r>
              <a:rPr lang="cs-CZ" sz="2233" dirty="0">
                <a:solidFill>
                  <a:prstClr val="black"/>
                </a:solidFill>
                <a:latin typeface="Technika"/>
              </a:rPr>
              <a:t> tepla</a:t>
            </a:r>
          </a:p>
        </p:txBody>
      </p: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7119FD3A-03AC-4B04-8DD2-3597372EAD8C}"/>
              </a:ext>
            </a:extLst>
          </p:cNvPr>
          <p:cNvCxnSpPr>
            <a:cxnSpLocks/>
          </p:cNvCxnSpPr>
          <p:nvPr/>
        </p:nvCxnSpPr>
        <p:spPr>
          <a:xfrm flipV="1">
            <a:off x="4425254" y="4617719"/>
            <a:ext cx="0" cy="8749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Šipka: dolů 28">
            <a:extLst>
              <a:ext uri="{FF2B5EF4-FFF2-40B4-BE49-F238E27FC236}">
                <a16:creationId xmlns:a16="http://schemas.microsoft.com/office/drawing/2014/main" id="{FEA50243-4ADE-41DC-9625-792F00A9430F}"/>
              </a:ext>
            </a:extLst>
          </p:cNvPr>
          <p:cNvSpPr/>
          <p:nvPr/>
        </p:nvSpPr>
        <p:spPr>
          <a:xfrm>
            <a:off x="3878123" y="4713687"/>
            <a:ext cx="453765" cy="5997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67222"/>
            <a:endParaRPr lang="cs-CZ" sz="2233">
              <a:solidFill>
                <a:prstClr val="white"/>
              </a:solidFill>
              <a:latin typeface="Technika"/>
            </a:endParaRPr>
          </a:p>
        </p:txBody>
      </p:sp>
      <p:cxnSp>
        <p:nvCxnSpPr>
          <p:cNvPr id="30" name="Přímá spojnice 29">
            <a:extLst>
              <a:ext uri="{FF2B5EF4-FFF2-40B4-BE49-F238E27FC236}">
                <a16:creationId xmlns:a16="http://schemas.microsoft.com/office/drawing/2014/main" id="{684339FA-F92B-47BE-A981-14F179CBE3C5}"/>
              </a:ext>
            </a:extLst>
          </p:cNvPr>
          <p:cNvCxnSpPr>
            <a:cxnSpLocks/>
          </p:cNvCxnSpPr>
          <p:nvPr/>
        </p:nvCxnSpPr>
        <p:spPr>
          <a:xfrm flipV="1">
            <a:off x="6347661" y="5478292"/>
            <a:ext cx="10915" cy="15006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F33AAF55-5EB8-44F6-B43C-A62D2FC8977A}"/>
              </a:ext>
            </a:extLst>
          </p:cNvPr>
          <p:cNvCxnSpPr>
            <a:cxnSpLocks/>
          </p:cNvCxnSpPr>
          <p:nvPr/>
        </p:nvCxnSpPr>
        <p:spPr>
          <a:xfrm flipV="1">
            <a:off x="6090803" y="5667365"/>
            <a:ext cx="0" cy="1311543"/>
          </a:xfrm>
          <a:prstGeom prst="line">
            <a:avLst/>
          </a:prstGeom>
          <a:ln w="28575">
            <a:solidFill>
              <a:srgbClr val="0065BC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2" name="Přímá spojnice 31">
            <a:extLst>
              <a:ext uri="{FF2B5EF4-FFF2-40B4-BE49-F238E27FC236}">
                <a16:creationId xmlns:a16="http://schemas.microsoft.com/office/drawing/2014/main" id="{BC438D30-71C8-4A98-9FF6-8F38A132450C}"/>
              </a:ext>
            </a:extLst>
          </p:cNvPr>
          <p:cNvCxnSpPr>
            <a:cxnSpLocks/>
          </p:cNvCxnSpPr>
          <p:nvPr/>
        </p:nvCxnSpPr>
        <p:spPr>
          <a:xfrm flipH="1" flipV="1">
            <a:off x="4638082" y="4622653"/>
            <a:ext cx="6302" cy="1044708"/>
          </a:xfrm>
          <a:prstGeom prst="line">
            <a:avLst/>
          </a:prstGeom>
          <a:ln w="28575">
            <a:solidFill>
              <a:srgbClr val="0065BC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3" name="Obdélník 32">
            <a:extLst>
              <a:ext uri="{FF2B5EF4-FFF2-40B4-BE49-F238E27FC236}">
                <a16:creationId xmlns:a16="http://schemas.microsoft.com/office/drawing/2014/main" id="{A5D563C6-AD4B-4C8C-84D4-949312F2A953}"/>
              </a:ext>
            </a:extLst>
          </p:cNvPr>
          <p:cNvSpPr/>
          <p:nvPr/>
        </p:nvSpPr>
        <p:spPr>
          <a:xfrm rot="5400000">
            <a:off x="8267961" y="5437872"/>
            <a:ext cx="480324" cy="280157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67222"/>
            <a:endParaRPr lang="cs-CZ" sz="2233">
              <a:solidFill>
                <a:prstClr val="black"/>
              </a:solidFill>
              <a:latin typeface="Technika"/>
            </a:endParaRPr>
          </a:p>
        </p:txBody>
      </p:sp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58567523-1889-4F18-A3DA-1E0F5F19AAEC}"/>
              </a:ext>
            </a:extLst>
          </p:cNvPr>
          <p:cNvCxnSpPr>
            <a:cxnSpLocks/>
          </p:cNvCxnSpPr>
          <p:nvPr/>
        </p:nvCxnSpPr>
        <p:spPr>
          <a:xfrm rot="5400000" flipV="1">
            <a:off x="8267961" y="5437871"/>
            <a:ext cx="480324" cy="29211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FB3DB0C5-724E-4643-BEEC-26270BCBC794}"/>
              </a:ext>
            </a:extLst>
          </p:cNvPr>
          <p:cNvSpPr txBox="1"/>
          <p:nvPr/>
        </p:nvSpPr>
        <p:spPr>
          <a:xfrm>
            <a:off x="7475302" y="5951539"/>
            <a:ext cx="2669242" cy="703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67222"/>
            <a:r>
              <a:rPr lang="cs-CZ" sz="1985" dirty="0">
                <a:solidFill>
                  <a:prstClr val="black"/>
                </a:solidFill>
                <a:latin typeface="Technika"/>
              </a:rPr>
              <a:t>Nízkoteplotní rozvod CZT</a:t>
            </a:r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57218101-ABB7-458E-9FD8-84FBA2A4F5F0}"/>
              </a:ext>
            </a:extLst>
          </p:cNvPr>
          <p:cNvSpPr/>
          <p:nvPr/>
        </p:nvSpPr>
        <p:spPr>
          <a:xfrm>
            <a:off x="93217" y="3768952"/>
            <a:ext cx="3940499" cy="1466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67222"/>
            <a:r>
              <a:rPr lang="cs-CZ" sz="2233" dirty="0">
                <a:solidFill>
                  <a:prstClr val="black"/>
                </a:solidFill>
                <a:latin typeface="Technika"/>
              </a:rPr>
              <a:t>Tepelné čerpadlo</a:t>
            </a:r>
          </a:p>
          <a:p>
            <a:pPr algn="ctr" defTabSz="567222"/>
            <a:r>
              <a:rPr lang="cs-CZ" sz="2233" dirty="0">
                <a:solidFill>
                  <a:prstClr val="black"/>
                </a:solidFill>
                <a:latin typeface="Technika"/>
              </a:rPr>
              <a:t>Elektrokotel</a:t>
            </a:r>
          </a:p>
          <a:p>
            <a:pPr algn="ctr" defTabSz="567222"/>
            <a:r>
              <a:rPr lang="cs-CZ" sz="2233" dirty="0">
                <a:solidFill>
                  <a:prstClr val="black"/>
                </a:solidFill>
                <a:latin typeface="Technika"/>
              </a:rPr>
              <a:t>Plynová </a:t>
            </a:r>
            <a:r>
              <a:rPr lang="cs-CZ" sz="2233" dirty="0" err="1">
                <a:solidFill>
                  <a:prstClr val="black"/>
                </a:solidFill>
                <a:latin typeface="Technika"/>
              </a:rPr>
              <a:t>kogenerace</a:t>
            </a:r>
            <a:endParaRPr lang="cs-CZ" sz="2233" dirty="0">
              <a:solidFill>
                <a:prstClr val="black"/>
              </a:solidFill>
              <a:latin typeface="Technika"/>
            </a:endParaRPr>
          </a:p>
          <a:p>
            <a:pPr algn="ctr" defTabSz="567222"/>
            <a:endParaRPr lang="cs-CZ" sz="2233" dirty="0">
              <a:solidFill>
                <a:prstClr val="black"/>
              </a:solidFill>
              <a:latin typeface="Technika"/>
            </a:endParaRPr>
          </a:p>
        </p:txBody>
      </p:sp>
      <p:pic>
        <p:nvPicPr>
          <p:cNvPr id="37" name="Grafický objekt 36" descr="Otazník">
            <a:extLst>
              <a:ext uri="{FF2B5EF4-FFF2-40B4-BE49-F238E27FC236}">
                <a16:creationId xmlns:a16="http://schemas.microsoft.com/office/drawing/2014/main" id="{4FBB8B2B-71EE-463A-8889-2542938A8C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17011" y="2570619"/>
            <a:ext cx="1183957" cy="1183957"/>
          </a:xfrm>
          <a:prstGeom prst="rect">
            <a:avLst/>
          </a:prstGeom>
        </p:spPr>
      </p:pic>
      <p:sp>
        <p:nvSpPr>
          <p:cNvPr id="38" name="Obdélník 37">
            <a:extLst>
              <a:ext uri="{FF2B5EF4-FFF2-40B4-BE49-F238E27FC236}">
                <a16:creationId xmlns:a16="http://schemas.microsoft.com/office/drawing/2014/main" id="{602323B4-65D8-4F59-9C45-2E6C47C91EEF}"/>
              </a:ext>
            </a:extLst>
          </p:cNvPr>
          <p:cNvSpPr/>
          <p:nvPr/>
        </p:nvSpPr>
        <p:spPr>
          <a:xfrm rot="18768217">
            <a:off x="7032913" y="2957101"/>
            <a:ext cx="547256" cy="5710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67222"/>
            <a:endParaRPr lang="cs-CZ" sz="2233">
              <a:solidFill>
                <a:prstClr val="white"/>
              </a:solidFill>
              <a:latin typeface="Technika"/>
            </a:endParaRPr>
          </a:p>
        </p:txBody>
      </p:sp>
      <p:sp>
        <p:nvSpPr>
          <p:cNvPr id="39" name="Obdélník 38">
            <a:extLst>
              <a:ext uri="{FF2B5EF4-FFF2-40B4-BE49-F238E27FC236}">
                <a16:creationId xmlns:a16="http://schemas.microsoft.com/office/drawing/2014/main" id="{656E56BD-61FE-4696-B0E9-210F0A325098}"/>
              </a:ext>
            </a:extLst>
          </p:cNvPr>
          <p:cNvSpPr/>
          <p:nvPr/>
        </p:nvSpPr>
        <p:spPr>
          <a:xfrm rot="18768217">
            <a:off x="7210268" y="2963606"/>
            <a:ext cx="547256" cy="5710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67222"/>
            <a:endParaRPr lang="cs-CZ" sz="2233">
              <a:solidFill>
                <a:prstClr val="white"/>
              </a:solidFill>
              <a:latin typeface="Technika"/>
            </a:endParaRPr>
          </a:p>
        </p:txBody>
      </p:sp>
      <p:sp>
        <p:nvSpPr>
          <p:cNvPr id="40" name="Obdélník 39">
            <a:extLst>
              <a:ext uri="{FF2B5EF4-FFF2-40B4-BE49-F238E27FC236}">
                <a16:creationId xmlns:a16="http://schemas.microsoft.com/office/drawing/2014/main" id="{3A889A43-835F-4092-AA77-F88D1F9BB9C3}"/>
              </a:ext>
            </a:extLst>
          </p:cNvPr>
          <p:cNvSpPr/>
          <p:nvPr/>
        </p:nvSpPr>
        <p:spPr>
          <a:xfrm rot="18768217">
            <a:off x="7410940" y="2976403"/>
            <a:ext cx="547256" cy="5710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67222"/>
            <a:endParaRPr lang="cs-CZ" sz="2233">
              <a:solidFill>
                <a:prstClr val="white"/>
              </a:solidFill>
              <a:latin typeface="Technika"/>
            </a:endParaRPr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BECC0B79-A7D6-4BEA-AE75-8EC5E31DD3A5}"/>
              </a:ext>
            </a:extLst>
          </p:cNvPr>
          <p:cNvSpPr/>
          <p:nvPr/>
        </p:nvSpPr>
        <p:spPr>
          <a:xfrm rot="18768217">
            <a:off x="7594497" y="2980007"/>
            <a:ext cx="547256" cy="5710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67222"/>
            <a:endParaRPr lang="cs-CZ" sz="2233">
              <a:solidFill>
                <a:prstClr val="white"/>
              </a:solidFill>
              <a:latin typeface="Technika"/>
            </a:endParaRPr>
          </a:p>
        </p:txBody>
      </p:sp>
      <p:sp>
        <p:nvSpPr>
          <p:cNvPr id="42" name="Obdélník 41">
            <a:extLst>
              <a:ext uri="{FF2B5EF4-FFF2-40B4-BE49-F238E27FC236}">
                <a16:creationId xmlns:a16="http://schemas.microsoft.com/office/drawing/2014/main" id="{DB626432-992D-4A1C-AFF7-E08F341F1E75}"/>
              </a:ext>
            </a:extLst>
          </p:cNvPr>
          <p:cNvSpPr/>
          <p:nvPr/>
        </p:nvSpPr>
        <p:spPr>
          <a:xfrm rot="18768217">
            <a:off x="7788966" y="2978824"/>
            <a:ext cx="547256" cy="5710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67222"/>
            <a:endParaRPr lang="cs-CZ" sz="2233">
              <a:solidFill>
                <a:prstClr val="white"/>
              </a:solidFill>
              <a:latin typeface="Technika"/>
            </a:endParaRPr>
          </a:p>
        </p:txBody>
      </p:sp>
      <p:sp>
        <p:nvSpPr>
          <p:cNvPr id="43" name="Obdélník 42">
            <a:extLst>
              <a:ext uri="{FF2B5EF4-FFF2-40B4-BE49-F238E27FC236}">
                <a16:creationId xmlns:a16="http://schemas.microsoft.com/office/drawing/2014/main" id="{3FE37494-8C47-49C9-A393-5A2868A12064}"/>
              </a:ext>
            </a:extLst>
          </p:cNvPr>
          <p:cNvSpPr/>
          <p:nvPr/>
        </p:nvSpPr>
        <p:spPr>
          <a:xfrm rot="18768217">
            <a:off x="7995841" y="2974234"/>
            <a:ext cx="547256" cy="5710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67222"/>
            <a:endParaRPr lang="cs-CZ" sz="2233">
              <a:solidFill>
                <a:prstClr val="white"/>
              </a:solidFill>
              <a:latin typeface="Technika"/>
            </a:endParaRPr>
          </a:p>
        </p:txBody>
      </p:sp>
      <p:sp>
        <p:nvSpPr>
          <p:cNvPr id="44" name="Obdélník 43">
            <a:extLst>
              <a:ext uri="{FF2B5EF4-FFF2-40B4-BE49-F238E27FC236}">
                <a16:creationId xmlns:a16="http://schemas.microsoft.com/office/drawing/2014/main" id="{BE87656E-3E45-4C48-A210-20D9C9DD3AE2}"/>
              </a:ext>
            </a:extLst>
          </p:cNvPr>
          <p:cNvSpPr/>
          <p:nvPr/>
        </p:nvSpPr>
        <p:spPr>
          <a:xfrm rot="18768217">
            <a:off x="8173195" y="2980739"/>
            <a:ext cx="547256" cy="5710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67222"/>
            <a:endParaRPr lang="cs-CZ" sz="2233">
              <a:solidFill>
                <a:prstClr val="white"/>
              </a:solidFill>
              <a:latin typeface="Technika"/>
            </a:endParaRPr>
          </a:p>
        </p:txBody>
      </p:sp>
      <p:sp>
        <p:nvSpPr>
          <p:cNvPr id="45" name="Obdélník 44">
            <a:extLst>
              <a:ext uri="{FF2B5EF4-FFF2-40B4-BE49-F238E27FC236}">
                <a16:creationId xmlns:a16="http://schemas.microsoft.com/office/drawing/2014/main" id="{BFD70B94-4C75-4137-92E8-9F3EDB79864A}"/>
              </a:ext>
            </a:extLst>
          </p:cNvPr>
          <p:cNvSpPr/>
          <p:nvPr/>
        </p:nvSpPr>
        <p:spPr>
          <a:xfrm rot="18768217">
            <a:off x="8373868" y="2993536"/>
            <a:ext cx="547256" cy="5710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67222"/>
            <a:endParaRPr lang="cs-CZ" sz="2233">
              <a:solidFill>
                <a:prstClr val="white"/>
              </a:solidFill>
              <a:latin typeface="Technika"/>
            </a:endParaRPr>
          </a:p>
        </p:txBody>
      </p:sp>
      <p:sp>
        <p:nvSpPr>
          <p:cNvPr id="46" name="Obdélník 45">
            <a:extLst>
              <a:ext uri="{FF2B5EF4-FFF2-40B4-BE49-F238E27FC236}">
                <a16:creationId xmlns:a16="http://schemas.microsoft.com/office/drawing/2014/main" id="{AA92C54F-9E0F-4D2C-BD12-35E40977B05B}"/>
              </a:ext>
            </a:extLst>
          </p:cNvPr>
          <p:cNvSpPr/>
          <p:nvPr/>
        </p:nvSpPr>
        <p:spPr>
          <a:xfrm rot="18768217">
            <a:off x="8557424" y="2997140"/>
            <a:ext cx="547256" cy="5710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67222"/>
            <a:endParaRPr lang="cs-CZ" sz="2233">
              <a:solidFill>
                <a:prstClr val="white"/>
              </a:solidFill>
              <a:latin typeface="Technika"/>
            </a:endParaRPr>
          </a:p>
        </p:txBody>
      </p:sp>
      <p:sp>
        <p:nvSpPr>
          <p:cNvPr id="47" name="Obdélník 46">
            <a:extLst>
              <a:ext uri="{FF2B5EF4-FFF2-40B4-BE49-F238E27FC236}">
                <a16:creationId xmlns:a16="http://schemas.microsoft.com/office/drawing/2014/main" id="{C9F5B441-A8AE-47BA-B525-9F4C51663936}"/>
              </a:ext>
            </a:extLst>
          </p:cNvPr>
          <p:cNvSpPr/>
          <p:nvPr/>
        </p:nvSpPr>
        <p:spPr>
          <a:xfrm rot="18768217">
            <a:off x="8751894" y="2995957"/>
            <a:ext cx="547256" cy="5710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67222"/>
            <a:endParaRPr lang="cs-CZ" sz="2233">
              <a:solidFill>
                <a:prstClr val="white"/>
              </a:solidFill>
              <a:latin typeface="Technika"/>
            </a:endParaRPr>
          </a:p>
        </p:txBody>
      </p:sp>
      <p:pic>
        <p:nvPicPr>
          <p:cNvPr id="48" name="Obrázek 47">
            <a:extLst>
              <a:ext uri="{FF2B5EF4-FFF2-40B4-BE49-F238E27FC236}">
                <a16:creationId xmlns:a16="http://schemas.microsoft.com/office/drawing/2014/main" id="{65CD8DB2-5D12-4A34-9CB1-8C3DDBA714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567" y="6657879"/>
            <a:ext cx="1405409" cy="1405409"/>
          </a:xfrm>
          <a:prstGeom prst="rect">
            <a:avLst/>
          </a:prstGeom>
        </p:spPr>
      </p:pic>
      <p:sp>
        <p:nvSpPr>
          <p:cNvPr id="49" name="Obdélník 48">
            <a:extLst>
              <a:ext uri="{FF2B5EF4-FFF2-40B4-BE49-F238E27FC236}">
                <a16:creationId xmlns:a16="http://schemas.microsoft.com/office/drawing/2014/main" id="{61C0FF36-EE31-4177-B619-CF00B4F11A64}"/>
              </a:ext>
            </a:extLst>
          </p:cNvPr>
          <p:cNvSpPr/>
          <p:nvPr/>
        </p:nvSpPr>
        <p:spPr>
          <a:xfrm>
            <a:off x="6777639" y="3351345"/>
            <a:ext cx="2454761" cy="104723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67222"/>
            <a:endParaRPr lang="cs-CZ" sz="2233">
              <a:solidFill>
                <a:prstClr val="black"/>
              </a:solidFill>
              <a:latin typeface="Technika"/>
            </a:endParaRPr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DDFA4302-81ED-43DA-AA83-14C171E35BB0}"/>
              </a:ext>
            </a:extLst>
          </p:cNvPr>
          <p:cNvSpPr txBox="1"/>
          <p:nvPr/>
        </p:nvSpPr>
        <p:spPr>
          <a:xfrm>
            <a:off x="6680611" y="3495999"/>
            <a:ext cx="2454761" cy="435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67222"/>
            <a:r>
              <a:rPr lang="cs-CZ" sz="2233" dirty="0">
                <a:solidFill>
                  <a:prstClr val="black"/>
                </a:solidFill>
                <a:latin typeface="Technika"/>
              </a:rPr>
              <a:t>Budovy sportovišť</a:t>
            </a:r>
          </a:p>
        </p:txBody>
      </p:sp>
      <p:sp>
        <p:nvSpPr>
          <p:cNvPr id="51" name="Obdélník 50">
            <a:extLst>
              <a:ext uri="{FF2B5EF4-FFF2-40B4-BE49-F238E27FC236}">
                <a16:creationId xmlns:a16="http://schemas.microsoft.com/office/drawing/2014/main" id="{1DD871C2-26B7-4163-968C-29194A77F4C6}"/>
              </a:ext>
            </a:extLst>
          </p:cNvPr>
          <p:cNvSpPr/>
          <p:nvPr/>
        </p:nvSpPr>
        <p:spPr>
          <a:xfrm>
            <a:off x="5774525" y="6876565"/>
            <a:ext cx="906087" cy="104723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67222"/>
            <a:endParaRPr lang="cs-CZ" sz="2233">
              <a:solidFill>
                <a:prstClr val="black"/>
              </a:solidFill>
              <a:latin typeface="Technika"/>
            </a:endParaRPr>
          </a:p>
        </p:txBody>
      </p: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DE9C69B8-F73C-4426-86AE-3B90F6AD895B}"/>
              </a:ext>
            </a:extLst>
          </p:cNvPr>
          <p:cNvSpPr txBox="1"/>
          <p:nvPr/>
        </p:nvSpPr>
        <p:spPr>
          <a:xfrm>
            <a:off x="3500814" y="8115114"/>
            <a:ext cx="2144169" cy="779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67222"/>
            <a:r>
              <a:rPr lang="cs-CZ" sz="2233" dirty="0">
                <a:solidFill>
                  <a:prstClr val="black"/>
                </a:solidFill>
                <a:latin typeface="Technika"/>
              </a:rPr>
              <a:t>Sportovní či jiná infrastruktura</a:t>
            </a:r>
          </a:p>
        </p:txBody>
      </p: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4E7C66C1-B8B3-42D2-AD94-67038E188923}"/>
              </a:ext>
            </a:extLst>
          </p:cNvPr>
          <p:cNvSpPr txBox="1"/>
          <p:nvPr/>
        </p:nvSpPr>
        <p:spPr>
          <a:xfrm>
            <a:off x="5565360" y="7169286"/>
            <a:ext cx="1324408" cy="435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67222"/>
            <a:r>
              <a:rPr lang="cs-CZ" sz="2233" dirty="0">
                <a:solidFill>
                  <a:prstClr val="black"/>
                </a:solidFill>
                <a:latin typeface="Technika"/>
              </a:rPr>
              <a:t>TČ</a:t>
            </a:r>
          </a:p>
        </p:txBody>
      </p:sp>
      <p:cxnSp>
        <p:nvCxnSpPr>
          <p:cNvPr id="54" name="Přímá spojnice 53">
            <a:extLst>
              <a:ext uri="{FF2B5EF4-FFF2-40B4-BE49-F238E27FC236}">
                <a16:creationId xmlns:a16="http://schemas.microsoft.com/office/drawing/2014/main" id="{C8B26AFB-64DD-49CA-A332-B6083A4E6263}"/>
              </a:ext>
            </a:extLst>
          </p:cNvPr>
          <p:cNvCxnSpPr>
            <a:cxnSpLocks/>
          </p:cNvCxnSpPr>
          <p:nvPr/>
        </p:nvCxnSpPr>
        <p:spPr>
          <a:xfrm flipH="1">
            <a:off x="5159686" y="7397559"/>
            <a:ext cx="61972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54">
            <a:extLst>
              <a:ext uri="{FF2B5EF4-FFF2-40B4-BE49-F238E27FC236}">
                <a16:creationId xmlns:a16="http://schemas.microsoft.com/office/drawing/2014/main" id="{D982CC16-8FB9-4CDC-9E37-4A1FF446E2D8}"/>
              </a:ext>
            </a:extLst>
          </p:cNvPr>
          <p:cNvCxnSpPr>
            <a:cxnSpLocks/>
          </p:cNvCxnSpPr>
          <p:nvPr/>
        </p:nvCxnSpPr>
        <p:spPr>
          <a:xfrm flipH="1">
            <a:off x="5159691" y="7532609"/>
            <a:ext cx="601920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6" name="Šipka: doprava 55">
            <a:extLst>
              <a:ext uri="{FF2B5EF4-FFF2-40B4-BE49-F238E27FC236}">
                <a16:creationId xmlns:a16="http://schemas.microsoft.com/office/drawing/2014/main" id="{A05829DF-6F25-4F31-AC2D-D7AE30D05402}"/>
              </a:ext>
            </a:extLst>
          </p:cNvPr>
          <p:cNvSpPr/>
          <p:nvPr/>
        </p:nvSpPr>
        <p:spPr>
          <a:xfrm rot="10800000">
            <a:off x="5406941" y="3579729"/>
            <a:ext cx="1128785" cy="693153"/>
          </a:xfrm>
          <a:prstGeom prst="rightArrow">
            <a:avLst/>
          </a:prstGeom>
          <a:noFill/>
          <a:ln w="38100">
            <a:solidFill>
              <a:srgbClr val="0067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13443" tIns="56721" rIns="113443" bIns="56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67222"/>
            <a:endParaRPr lang="cs-CZ" sz="2233">
              <a:solidFill>
                <a:prstClr val="black"/>
              </a:solidFill>
              <a:latin typeface="Technika"/>
            </a:endParaRPr>
          </a:p>
        </p:txBody>
      </p:sp>
      <p:sp>
        <p:nvSpPr>
          <p:cNvPr id="57" name="TextovéPole 56">
            <a:extLst>
              <a:ext uri="{FF2B5EF4-FFF2-40B4-BE49-F238E27FC236}">
                <a16:creationId xmlns:a16="http://schemas.microsoft.com/office/drawing/2014/main" id="{1027CF15-7AF4-496F-9EEE-CF83F8615B0D}"/>
              </a:ext>
            </a:extLst>
          </p:cNvPr>
          <p:cNvSpPr txBox="1"/>
          <p:nvPr/>
        </p:nvSpPr>
        <p:spPr>
          <a:xfrm>
            <a:off x="7142460" y="2290856"/>
            <a:ext cx="2669242" cy="397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67222"/>
            <a:r>
              <a:rPr lang="cs-CZ" sz="1985" dirty="0">
                <a:solidFill>
                  <a:prstClr val="black"/>
                </a:solidFill>
                <a:latin typeface="Technika"/>
              </a:rPr>
              <a:t>FV elektrárna</a:t>
            </a:r>
          </a:p>
        </p:txBody>
      </p:sp>
      <p:sp>
        <p:nvSpPr>
          <p:cNvPr id="58" name="TextovéPole 57">
            <a:extLst>
              <a:ext uri="{FF2B5EF4-FFF2-40B4-BE49-F238E27FC236}">
                <a16:creationId xmlns:a16="http://schemas.microsoft.com/office/drawing/2014/main" id="{B1F21FBF-A65C-44FB-995B-E9592CA0118B}"/>
              </a:ext>
            </a:extLst>
          </p:cNvPr>
          <p:cNvSpPr txBox="1"/>
          <p:nvPr/>
        </p:nvSpPr>
        <p:spPr>
          <a:xfrm>
            <a:off x="-144519" y="7923795"/>
            <a:ext cx="1947226" cy="779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67222"/>
            <a:r>
              <a:rPr lang="cs-CZ" sz="2233" dirty="0">
                <a:solidFill>
                  <a:prstClr val="black"/>
                </a:solidFill>
                <a:latin typeface="Technika"/>
              </a:rPr>
              <a:t>Budovy v lokalitě</a:t>
            </a:r>
          </a:p>
        </p:txBody>
      </p:sp>
      <p:graphicFrame>
        <p:nvGraphicFramePr>
          <p:cNvPr id="59" name="Diagram 58">
            <a:extLst>
              <a:ext uri="{FF2B5EF4-FFF2-40B4-BE49-F238E27FC236}">
                <a16:creationId xmlns:a16="http://schemas.microsoft.com/office/drawing/2014/main" id="{B41E3D10-5086-4CBC-AB50-A696EFE534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6363847"/>
              </p:ext>
            </p:extLst>
          </p:nvPr>
        </p:nvGraphicFramePr>
        <p:xfrm>
          <a:off x="13033476" y="2022771"/>
          <a:ext cx="6661286" cy="4751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ovéPole 60">
                <a:extLst>
                  <a:ext uri="{FF2B5EF4-FFF2-40B4-BE49-F238E27FC236}">
                    <a16:creationId xmlns:a16="http://schemas.microsoft.com/office/drawing/2014/main" id="{E445D742-92D8-4E42-A405-38A3845689B7}"/>
                  </a:ext>
                </a:extLst>
              </p:cNvPr>
              <p:cNvSpPr txBox="1"/>
              <p:nvPr/>
            </p:nvSpPr>
            <p:spPr>
              <a:xfrm>
                <a:off x="13740040" y="8568346"/>
                <a:ext cx="5248157" cy="6526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cs-CZ" sz="2000">
                          <a:latin typeface="Cambria Math" panose="02040503050406030204" pitchFamily="18" charset="0"/>
                        </a:rPr>
                        <m:t>OER</m:t>
                      </m:r>
                      <m:r>
                        <a:rPr lang="en-US" sz="20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cs-CZ" sz="2000">
                              <a:latin typeface="Cambria Math" panose="02040503050406030204" pitchFamily="18" charset="0"/>
                            </a:rPr>
                            <m:t>Ro</m:t>
                          </m:r>
                          <m:r>
                            <a:rPr lang="cs-CZ" sz="2000">
                              <a:latin typeface="Cambria Math" panose="02040503050406030204" pitchFamily="18" charset="0"/>
                            </a:rPr>
                            <m:t>č</m:t>
                          </m:r>
                          <m:r>
                            <m:rPr>
                              <m:sty m:val="p"/>
                            </m:rPr>
                            <a:rPr lang="cs-CZ" sz="2000"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lang="cs-CZ" sz="2000">
                              <a:latin typeface="Cambria Math" panose="02040503050406030204" pitchFamily="18" charset="0"/>
                            </a:rPr>
                            <m:t>í </m:t>
                          </m:r>
                          <m:d>
                            <m:dPr>
                              <m:ctrlPr>
                                <a:rPr lang="cs-CZ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cs-CZ" sz="2000">
                                  <a:latin typeface="Cambria Math" panose="02040503050406030204" pitchFamily="18" charset="0"/>
                                </a:rPr>
                                <m:t>lok</m:t>
                              </m:r>
                              <m:r>
                                <a:rPr lang="cs-CZ" sz="2000">
                                  <a:latin typeface="Cambria Math" panose="02040503050406030204" pitchFamily="18" charset="0"/>
                                </a:rPr>
                                <m:t>á</m:t>
                              </m:r>
                              <m:r>
                                <m:rPr>
                                  <m:sty m:val="p"/>
                                </m:rPr>
                                <a:rPr lang="cs-CZ" sz="200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  <m:r>
                                <a:rPr lang="cs-CZ" sz="2000">
                                  <a:latin typeface="Cambria Math" panose="02040503050406030204" pitchFamily="18" charset="0"/>
                                </a:rPr>
                                <m:t>í</m:t>
                              </m:r>
                            </m:e>
                          </m:d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cs-CZ" sz="2000">
                              <a:latin typeface="Cambria Math" panose="02040503050406030204" pitchFamily="18" charset="0"/>
                            </a:rPr>
                            <m:t>produkce</m:t>
                          </m:r>
                          <m:r>
                            <a:rPr lang="cs-CZ" sz="20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OZE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 [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MWh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] 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cs-CZ" sz="2000">
                              <a:latin typeface="Cambria Math" panose="02040503050406030204" pitchFamily="18" charset="0"/>
                            </a:rPr>
                            <m:t>Ro</m:t>
                          </m:r>
                          <m:r>
                            <a:rPr lang="cs-CZ" sz="2000">
                              <a:latin typeface="Cambria Math" panose="02040503050406030204" pitchFamily="18" charset="0"/>
                            </a:rPr>
                            <m:t>č</m:t>
                          </m:r>
                          <m:r>
                            <m:rPr>
                              <m:sty m:val="p"/>
                            </m:rPr>
                            <a:rPr lang="cs-CZ" sz="2000"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lang="cs-CZ" sz="2000">
                              <a:latin typeface="Cambria Math" panose="02040503050406030204" pitchFamily="18" charset="0"/>
                            </a:rPr>
                            <m:t>í </m:t>
                          </m:r>
                          <m:r>
                            <m:rPr>
                              <m:sty m:val="p"/>
                            </m:rPr>
                            <a:rPr lang="cs-CZ" sz="2000">
                              <a:latin typeface="Cambria Math" panose="02040503050406030204" pitchFamily="18" charset="0"/>
                            </a:rPr>
                            <m:t>spot</m:t>
                          </m:r>
                          <m:r>
                            <a:rPr lang="cs-CZ" sz="2000">
                              <a:latin typeface="Cambria Math" panose="02040503050406030204" pitchFamily="18" charset="0"/>
                            </a:rPr>
                            <m:t>ř</m:t>
                          </m:r>
                          <m:r>
                            <m:rPr>
                              <m:sty m:val="p"/>
                            </m:rPr>
                            <a:rPr lang="cs-CZ" sz="2000">
                              <a:latin typeface="Cambria Math" panose="02040503050406030204" pitchFamily="18" charset="0"/>
                            </a:rPr>
                            <m:t>eba</m:t>
                          </m:r>
                          <m:r>
                            <a:rPr lang="cs-CZ" sz="20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cs-CZ" sz="2000">
                              <a:latin typeface="Cambria Math" panose="02040503050406030204" pitchFamily="18" charset="0"/>
                            </a:rPr>
                            <m:t>energie</m:t>
                          </m:r>
                          <m:r>
                            <a:rPr lang="cs-CZ" sz="2000">
                              <a:latin typeface="Cambria Math" panose="02040503050406030204" pitchFamily="18" charset="0"/>
                            </a:rPr>
                            <m:t> [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MWh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</m:oMath>
                  </m:oMathPara>
                </a14:m>
                <a:endParaRPr lang="cs-CZ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" name="TextovéPole 60">
                <a:extLst>
                  <a:ext uri="{FF2B5EF4-FFF2-40B4-BE49-F238E27FC236}">
                    <a16:creationId xmlns:a16="http://schemas.microsoft.com/office/drawing/2014/main" id="{E445D742-92D8-4E42-A405-38A3845689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0040" y="8568346"/>
                <a:ext cx="5248157" cy="65267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2" name="Obrázek 61">
            <a:extLst>
              <a:ext uri="{FF2B5EF4-FFF2-40B4-BE49-F238E27FC236}">
                <a16:creationId xmlns:a16="http://schemas.microsoft.com/office/drawing/2014/main" id="{E3214412-A0FA-4373-B2B9-331D38174C2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02338" y="6847101"/>
            <a:ext cx="3404937" cy="1620644"/>
          </a:xfrm>
          <a:prstGeom prst="rect">
            <a:avLst/>
          </a:prstGeom>
        </p:spPr>
      </p:pic>
      <p:pic>
        <p:nvPicPr>
          <p:cNvPr id="63" name="Obrázek 62">
            <a:extLst>
              <a:ext uri="{FF2B5EF4-FFF2-40B4-BE49-F238E27FC236}">
                <a16:creationId xmlns:a16="http://schemas.microsoft.com/office/drawing/2014/main" id="{04739069-B1BB-40C0-85BF-4AE9B9DB740B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3651" y="9351950"/>
            <a:ext cx="3351452" cy="1235699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8AB667C8-3CFB-4A15-B27B-AC9E81D897F6}"/>
              </a:ext>
            </a:extLst>
          </p:cNvPr>
          <p:cNvSpPr/>
          <p:nvPr/>
        </p:nvSpPr>
        <p:spPr>
          <a:xfrm>
            <a:off x="13579750" y="2338452"/>
            <a:ext cx="5212617" cy="8224165"/>
          </a:xfrm>
          <a:prstGeom prst="rect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0" name="Obrázek 59">
            <a:extLst>
              <a:ext uri="{FF2B5EF4-FFF2-40B4-BE49-F238E27FC236}">
                <a16:creationId xmlns:a16="http://schemas.microsoft.com/office/drawing/2014/main" id="{BB709947-B8D0-40A2-BAE9-6B0440EF26E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58576" y="8151580"/>
            <a:ext cx="7095722" cy="236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5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688004"/>
            <a:ext cx="19010313" cy="1886197"/>
          </a:xfrm>
          <a:prstGeom prst="rect">
            <a:avLst/>
          </a:prstGeom>
        </p:spPr>
      </p:pic>
      <p:grpSp>
        <p:nvGrpSpPr>
          <p:cNvPr id="8" name="Skupina 7"/>
          <p:cNvGrpSpPr/>
          <p:nvPr/>
        </p:nvGrpSpPr>
        <p:grpSpPr>
          <a:xfrm>
            <a:off x="0" y="4446492"/>
            <a:ext cx="19010313" cy="1684187"/>
            <a:chOff x="0" y="548680"/>
            <a:chExt cx="7199784" cy="1656184"/>
          </a:xfrm>
        </p:grpSpPr>
        <p:sp>
          <p:nvSpPr>
            <p:cNvPr id="6" name="Obdélník 5"/>
            <p:cNvSpPr/>
            <p:nvPr/>
          </p:nvSpPr>
          <p:spPr>
            <a:xfrm>
              <a:off x="0" y="548680"/>
              <a:ext cx="7055768" cy="1656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826"/>
              <a:endParaRPr lang="cs-CZ">
                <a:solidFill>
                  <a:prstClr val="white"/>
                </a:solidFill>
              </a:endParaRPr>
            </a:p>
          </p:txBody>
        </p:sp>
        <p:sp>
          <p:nvSpPr>
            <p:cNvPr id="9" name="Obdélník 8"/>
            <p:cNvSpPr/>
            <p:nvPr/>
          </p:nvSpPr>
          <p:spPr>
            <a:xfrm>
              <a:off x="7055768" y="548680"/>
              <a:ext cx="144016" cy="1656184"/>
            </a:xfrm>
            <a:prstGeom prst="rect">
              <a:avLst/>
            </a:prstGeom>
            <a:solidFill>
              <a:srgbClr val="5DC3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826"/>
              <a:endParaRPr lang="cs-CZ">
                <a:solidFill>
                  <a:prstClr val="white"/>
                </a:solidFill>
              </a:endParaRPr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98119" y="4616885"/>
            <a:ext cx="18630053" cy="1459629"/>
          </a:xfrm>
        </p:spPr>
        <p:txBody>
          <a:bodyPr>
            <a:noAutofit/>
          </a:bodyPr>
          <a:lstStyle/>
          <a:p>
            <a:r>
              <a:rPr lang="cs-CZ" sz="4800" b="1">
                <a:solidFill>
                  <a:srgbClr val="174290"/>
                </a:solidFill>
                <a:latin typeface="Trebuchet MS"/>
                <a:cs typeface="Arial"/>
              </a:rPr>
              <a:t>Širší kontext</a:t>
            </a:r>
            <a:endParaRPr lang="cs-CZ"/>
          </a:p>
        </p:txBody>
      </p:sp>
      <p:sp>
        <p:nvSpPr>
          <p:cNvPr id="13" name="Podnadpis 2"/>
          <p:cNvSpPr txBox="1">
            <a:spLocks/>
          </p:cNvSpPr>
          <p:nvPr/>
        </p:nvSpPr>
        <p:spPr>
          <a:xfrm>
            <a:off x="1715475" y="3829562"/>
            <a:ext cx="13936248" cy="6580968"/>
          </a:xfrm>
          <a:prstGeom prst="rect">
            <a:avLst/>
          </a:prstGeom>
        </p:spPr>
        <p:txBody>
          <a:bodyPr vert="horz" lIns="147478" tIns="73739" rIns="147478" bIns="73739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2133" marR="568423" lvl="3" algn="just">
              <a:lnSpc>
                <a:spcPct val="90100"/>
              </a:lnSpc>
              <a:tabLst>
                <a:tab pos="566373" algn="l"/>
              </a:tabLst>
            </a:pPr>
            <a:endParaRPr lang="cs-CZ" sz="33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131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688004"/>
            <a:ext cx="19010313" cy="1886197"/>
          </a:xfrm>
          <a:prstGeom prst="rect">
            <a:avLst/>
          </a:prstGeom>
        </p:spPr>
      </p:pic>
      <p:grpSp>
        <p:nvGrpSpPr>
          <p:cNvPr id="8" name="Skupina 7"/>
          <p:cNvGrpSpPr/>
          <p:nvPr/>
        </p:nvGrpSpPr>
        <p:grpSpPr>
          <a:xfrm>
            <a:off x="0" y="4446492"/>
            <a:ext cx="19010313" cy="1684187"/>
            <a:chOff x="0" y="548680"/>
            <a:chExt cx="7199784" cy="1656184"/>
          </a:xfrm>
        </p:grpSpPr>
        <p:sp>
          <p:nvSpPr>
            <p:cNvPr id="6" name="Obdélník 5"/>
            <p:cNvSpPr/>
            <p:nvPr/>
          </p:nvSpPr>
          <p:spPr>
            <a:xfrm>
              <a:off x="0" y="548680"/>
              <a:ext cx="7055768" cy="1656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826"/>
              <a:endParaRPr lang="cs-CZ">
                <a:solidFill>
                  <a:prstClr val="white"/>
                </a:solidFill>
              </a:endParaRPr>
            </a:p>
          </p:txBody>
        </p:sp>
        <p:sp>
          <p:nvSpPr>
            <p:cNvPr id="9" name="Obdélník 8"/>
            <p:cNvSpPr/>
            <p:nvPr/>
          </p:nvSpPr>
          <p:spPr>
            <a:xfrm>
              <a:off x="7055768" y="548680"/>
              <a:ext cx="144016" cy="1656184"/>
            </a:xfrm>
            <a:prstGeom prst="rect">
              <a:avLst/>
            </a:prstGeom>
            <a:solidFill>
              <a:srgbClr val="5DC3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826"/>
              <a:endParaRPr lang="cs-CZ">
                <a:solidFill>
                  <a:prstClr val="white"/>
                </a:solidFill>
              </a:endParaRPr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98119" y="4616885"/>
            <a:ext cx="18630053" cy="1459629"/>
          </a:xfrm>
        </p:spPr>
        <p:txBody>
          <a:bodyPr>
            <a:noAutofit/>
          </a:bodyPr>
          <a:lstStyle/>
          <a:p>
            <a:r>
              <a:rPr lang="cs-CZ" sz="4800" b="1" dirty="0">
                <a:solidFill>
                  <a:srgbClr val="17429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Když se řekne partnerství ….</a:t>
            </a:r>
            <a:endParaRPr lang="cs-CZ" sz="48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Podnadpis 2"/>
          <p:cNvSpPr txBox="1">
            <a:spLocks/>
          </p:cNvSpPr>
          <p:nvPr/>
        </p:nvSpPr>
        <p:spPr>
          <a:xfrm>
            <a:off x="1715475" y="3829562"/>
            <a:ext cx="13936248" cy="6580968"/>
          </a:xfrm>
          <a:prstGeom prst="rect">
            <a:avLst/>
          </a:prstGeom>
        </p:spPr>
        <p:txBody>
          <a:bodyPr vert="horz" lIns="147478" tIns="73739" rIns="147478" bIns="73739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2133" marR="568423" lvl="3" algn="just">
              <a:lnSpc>
                <a:spcPct val="90100"/>
              </a:lnSpc>
              <a:tabLst>
                <a:tab pos="566373" algn="l"/>
              </a:tabLst>
            </a:pPr>
            <a:endParaRPr lang="cs-CZ" sz="33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9443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688004"/>
            <a:ext cx="19010313" cy="1886197"/>
          </a:xfrm>
          <a:prstGeom prst="rect">
            <a:avLst/>
          </a:prstGeom>
        </p:spPr>
      </p:pic>
      <p:grpSp>
        <p:nvGrpSpPr>
          <p:cNvPr id="8" name="Skupina 7"/>
          <p:cNvGrpSpPr/>
          <p:nvPr/>
        </p:nvGrpSpPr>
        <p:grpSpPr>
          <a:xfrm>
            <a:off x="-1" y="855537"/>
            <a:ext cx="19010313" cy="1684187"/>
            <a:chOff x="0" y="548680"/>
            <a:chExt cx="7199784" cy="1656184"/>
          </a:xfrm>
        </p:grpSpPr>
        <p:sp>
          <p:nvSpPr>
            <p:cNvPr id="6" name="Obdélník 5"/>
            <p:cNvSpPr/>
            <p:nvPr/>
          </p:nvSpPr>
          <p:spPr>
            <a:xfrm>
              <a:off x="0" y="548680"/>
              <a:ext cx="7055768" cy="1656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826"/>
              <a:endParaRPr lang="cs-CZ">
                <a:solidFill>
                  <a:prstClr val="white"/>
                </a:solidFill>
              </a:endParaRPr>
            </a:p>
          </p:txBody>
        </p:sp>
        <p:sp>
          <p:nvSpPr>
            <p:cNvPr id="9" name="Obdélník 8"/>
            <p:cNvSpPr/>
            <p:nvPr/>
          </p:nvSpPr>
          <p:spPr>
            <a:xfrm>
              <a:off x="7055768" y="548680"/>
              <a:ext cx="144016" cy="1656184"/>
            </a:xfrm>
            <a:prstGeom prst="rect">
              <a:avLst/>
            </a:prstGeom>
            <a:solidFill>
              <a:srgbClr val="5DC3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826"/>
              <a:endParaRPr lang="cs-CZ">
                <a:solidFill>
                  <a:prstClr val="white"/>
                </a:solidFill>
              </a:endParaRPr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49731" y="1065556"/>
            <a:ext cx="17649748" cy="1472782"/>
          </a:xfrm>
        </p:spPr>
        <p:txBody>
          <a:bodyPr>
            <a:noAutofit/>
          </a:bodyPr>
          <a:lstStyle/>
          <a:p>
            <a:pPr algn="l"/>
            <a:r>
              <a:rPr lang="cs-CZ" sz="4400" b="1">
                <a:solidFill>
                  <a:srgbClr val="174290"/>
                </a:solidFill>
                <a:latin typeface="Trebuchet MS"/>
                <a:cs typeface="Arial"/>
              </a:rPr>
              <a:t>Doba paralelních světů je pryč … Jen společně bude možné něco změnit</a:t>
            </a:r>
            <a:endParaRPr lang="cs-CZ"/>
          </a:p>
        </p:txBody>
      </p:sp>
      <p:sp>
        <p:nvSpPr>
          <p:cNvPr id="13" name="Podnadpis 2"/>
          <p:cNvSpPr txBox="1">
            <a:spLocks/>
          </p:cNvSpPr>
          <p:nvPr/>
        </p:nvSpPr>
        <p:spPr>
          <a:xfrm>
            <a:off x="2477475" y="2583222"/>
            <a:ext cx="13936248" cy="6580968"/>
          </a:xfrm>
          <a:prstGeom prst="rect">
            <a:avLst/>
          </a:prstGeom>
        </p:spPr>
        <p:txBody>
          <a:bodyPr vert="horz" lIns="147478" tIns="73739" rIns="147478" bIns="73739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2133" marR="568423" lvl="3" algn="just">
              <a:lnSpc>
                <a:spcPct val="90100"/>
              </a:lnSpc>
              <a:tabLst>
                <a:tab pos="566373" algn="l"/>
              </a:tabLst>
            </a:pPr>
            <a:endParaRPr lang="cs-CZ" sz="33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594358" y="3050135"/>
            <a:ext cx="17724121" cy="608884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spcBef>
                <a:spcPts val="700"/>
              </a:spcBef>
              <a:spcAft>
                <a:spcPts val="700"/>
              </a:spcAft>
              <a:buFont typeface="Arial"/>
              <a:buChar char="•"/>
            </a:pPr>
            <a:r>
              <a:rPr lang="cs-CZ" sz="2800">
                <a:ea typeface="+mn-lt"/>
                <a:cs typeface="+mn-lt"/>
              </a:rPr>
              <a:t>Ekosystém spolupráce – Platforma pro rozvoj energetiky (město, jeho organizace, firmy, </a:t>
            </a:r>
            <a:r>
              <a:rPr lang="cs-CZ" sz="2800" err="1">
                <a:ea typeface="+mn-lt"/>
                <a:cs typeface="+mn-lt"/>
              </a:rPr>
              <a:t>NGOs</a:t>
            </a:r>
            <a:r>
              <a:rPr lang="cs-CZ" sz="2800">
                <a:ea typeface="+mn-lt"/>
                <a:cs typeface="+mn-lt"/>
              </a:rPr>
              <a:t>, výzkum, regionální i národní partneři).</a:t>
            </a:r>
            <a:endParaRPr lang="cs-CZ" sz="2800">
              <a:cs typeface="Calibri"/>
            </a:endParaRPr>
          </a:p>
          <a:p>
            <a:pPr marL="457200" indent="-457200">
              <a:spcBef>
                <a:spcPts val="700"/>
              </a:spcBef>
              <a:spcAft>
                <a:spcPts val="700"/>
              </a:spcAft>
              <a:buFont typeface="Arial"/>
              <a:buChar char="•"/>
            </a:pPr>
            <a:r>
              <a:rPr lang="cs-CZ" sz="2800">
                <a:ea typeface="+mn-lt"/>
                <a:cs typeface="+mn-lt"/>
              </a:rPr>
              <a:t>Expertní skupiny pro priority města a projekty.</a:t>
            </a:r>
            <a:endParaRPr lang="cs-CZ">
              <a:cs typeface="Calibri"/>
            </a:endParaRPr>
          </a:p>
          <a:p>
            <a:pPr marL="457200" indent="-457200">
              <a:spcBef>
                <a:spcPts val="700"/>
              </a:spcBef>
              <a:spcAft>
                <a:spcPts val="700"/>
              </a:spcAft>
              <a:buFont typeface="Arial"/>
              <a:buChar char="•"/>
            </a:pPr>
            <a:r>
              <a:rPr lang="cs-CZ" sz="2800">
                <a:ea typeface="+mn-lt"/>
                <a:cs typeface="+mn-lt"/>
              </a:rPr>
              <a:t>Velmi intenzivní dvoustranná či vícestranná setkání / viz analýza stakeholderů.</a:t>
            </a:r>
          </a:p>
          <a:p>
            <a:pPr marL="457200" indent="-457200">
              <a:spcBef>
                <a:spcPts val="700"/>
              </a:spcBef>
              <a:spcAft>
                <a:spcPts val="700"/>
              </a:spcAft>
              <a:buFont typeface="Arial"/>
              <a:buChar char="•"/>
            </a:pPr>
            <a:r>
              <a:rPr lang="cs-CZ" sz="2800">
                <a:ea typeface="+mn-lt"/>
                <a:cs typeface="+mn-lt"/>
              </a:rPr>
              <a:t>Město jako propojující HUB – provázanost mezi odbory, mezi odbory a politiky, mezi experty, i vůči občanům.</a:t>
            </a:r>
            <a:endParaRPr lang="cs-CZ">
              <a:cs typeface="Calibri"/>
            </a:endParaRPr>
          </a:p>
          <a:p>
            <a:pPr marL="457200" indent="-457200">
              <a:spcBef>
                <a:spcPts val="700"/>
              </a:spcBef>
              <a:spcAft>
                <a:spcPts val="700"/>
              </a:spcAft>
              <a:buFont typeface="Arial"/>
              <a:buChar char="•"/>
            </a:pPr>
            <a:r>
              <a:rPr lang="cs-CZ" sz="2800">
                <a:ea typeface="+mn-lt"/>
                <a:cs typeface="+mn-lt"/>
              </a:rPr>
              <a:t>Nutná </a:t>
            </a:r>
            <a:r>
              <a:rPr lang="cs-CZ" sz="2800" err="1">
                <a:ea typeface="+mn-lt"/>
                <a:cs typeface="+mn-lt"/>
              </a:rPr>
              <a:t>provazba</a:t>
            </a:r>
            <a:r>
              <a:rPr lang="cs-CZ" sz="2800">
                <a:ea typeface="+mn-lt"/>
                <a:cs typeface="+mn-lt"/>
              </a:rPr>
              <a:t> na kraj či další města (nejen sousedící) + inovační centrum.</a:t>
            </a:r>
          </a:p>
          <a:p>
            <a:pPr marL="457200" indent="-457200">
              <a:spcBef>
                <a:spcPts val="700"/>
              </a:spcBef>
              <a:spcAft>
                <a:spcPts val="700"/>
              </a:spcAft>
              <a:buFont typeface="Arial"/>
              <a:buChar char="•"/>
            </a:pPr>
            <a:r>
              <a:rPr lang="cs-CZ" sz="2800" err="1">
                <a:ea typeface="+mn-lt"/>
                <a:cs typeface="+mn-lt"/>
              </a:rPr>
              <a:t>Quadruple</a:t>
            </a:r>
            <a:r>
              <a:rPr lang="cs-CZ" sz="2800">
                <a:ea typeface="+mn-lt"/>
                <a:cs typeface="+mn-lt"/>
              </a:rPr>
              <a:t> helix – město / univerzity a výzkum / průmysl a firmy / společnost a občané. </a:t>
            </a:r>
            <a:endParaRPr lang="cs-CZ">
              <a:cs typeface="Calibri"/>
            </a:endParaRPr>
          </a:p>
          <a:p>
            <a:pPr marL="457200" indent="-457200">
              <a:spcBef>
                <a:spcPts val="700"/>
              </a:spcBef>
              <a:spcAft>
                <a:spcPts val="700"/>
              </a:spcAft>
              <a:buFont typeface="Arial"/>
              <a:buChar char="•"/>
            </a:pPr>
            <a:r>
              <a:rPr lang="cs-CZ" sz="2800">
                <a:cs typeface="Calibri"/>
              </a:rPr>
              <a:t>Komunikace s bankovním sektorem , byznysem, developery a investory; úzká komunikace se správci programů na národní úrovni.</a:t>
            </a:r>
          </a:p>
          <a:p>
            <a:pPr marL="457200" indent="-457200">
              <a:spcBef>
                <a:spcPts val="700"/>
              </a:spcBef>
              <a:spcAft>
                <a:spcPts val="700"/>
              </a:spcAft>
              <a:buFont typeface="Arial"/>
              <a:buChar char="•"/>
            </a:pPr>
            <a:r>
              <a:rPr lang="cs-CZ" sz="2800">
                <a:cs typeface="Calibri"/>
              </a:rPr>
              <a:t>Zapojení občanů - Covid situaci velmi komplikuje; snaha o pravidelné informování; reálná participace je zatím plán než realita.</a:t>
            </a:r>
          </a:p>
        </p:txBody>
      </p:sp>
    </p:spTree>
    <p:extLst>
      <p:ext uri="{BB962C8B-B14F-4D97-AF65-F5344CB8AC3E}">
        <p14:creationId xmlns:p14="http://schemas.microsoft.com/office/powerpoint/2010/main" val="1992896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688004"/>
            <a:ext cx="19010313" cy="1886197"/>
          </a:xfrm>
          <a:prstGeom prst="rect">
            <a:avLst/>
          </a:prstGeom>
        </p:spPr>
      </p:pic>
      <p:grpSp>
        <p:nvGrpSpPr>
          <p:cNvPr id="8" name="Skupina 7"/>
          <p:cNvGrpSpPr/>
          <p:nvPr/>
        </p:nvGrpSpPr>
        <p:grpSpPr>
          <a:xfrm>
            <a:off x="-1" y="855537"/>
            <a:ext cx="19010313" cy="1684187"/>
            <a:chOff x="0" y="548680"/>
            <a:chExt cx="7199784" cy="1656184"/>
          </a:xfrm>
        </p:grpSpPr>
        <p:sp>
          <p:nvSpPr>
            <p:cNvPr id="6" name="Obdélník 5"/>
            <p:cNvSpPr/>
            <p:nvPr/>
          </p:nvSpPr>
          <p:spPr>
            <a:xfrm>
              <a:off x="0" y="548680"/>
              <a:ext cx="7055768" cy="1656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826"/>
              <a:endParaRPr lang="cs-CZ">
                <a:solidFill>
                  <a:prstClr val="white"/>
                </a:solidFill>
              </a:endParaRPr>
            </a:p>
          </p:txBody>
        </p:sp>
        <p:sp>
          <p:nvSpPr>
            <p:cNvPr id="9" name="Obdélník 8"/>
            <p:cNvSpPr/>
            <p:nvPr/>
          </p:nvSpPr>
          <p:spPr>
            <a:xfrm>
              <a:off x="7055768" y="548680"/>
              <a:ext cx="144016" cy="1656184"/>
            </a:xfrm>
            <a:prstGeom prst="rect">
              <a:avLst/>
            </a:prstGeom>
            <a:solidFill>
              <a:srgbClr val="5DC3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826"/>
              <a:endParaRPr lang="cs-CZ">
                <a:solidFill>
                  <a:prstClr val="white"/>
                </a:solidFill>
              </a:endParaRPr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94360" y="868386"/>
            <a:ext cx="15544800" cy="1459629"/>
          </a:xfrm>
        </p:spPr>
        <p:txBody>
          <a:bodyPr>
            <a:noAutofit/>
          </a:bodyPr>
          <a:lstStyle/>
          <a:p>
            <a:pPr algn="l"/>
            <a:r>
              <a:rPr lang="cs-CZ" sz="4400" b="1">
                <a:solidFill>
                  <a:srgbClr val="174290"/>
                </a:solidFill>
                <a:latin typeface="Trebuchet MS"/>
                <a:cs typeface="Arial"/>
              </a:rPr>
              <a:t>Proces učení se … a výzvy zároveň</a:t>
            </a:r>
            <a:endParaRPr lang="cs-CZ"/>
          </a:p>
        </p:txBody>
      </p:sp>
      <p:sp>
        <p:nvSpPr>
          <p:cNvPr id="13" name="Podnadpis 2"/>
          <p:cNvSpPr txBox="1">
            <a:spLocks/>
          </p:cNvSpPr>
          <p:nvPr/>
        </p:nvSpPr>
        <p:spPr>
          <a:xfrm>
            <a:off x="2477475" y="2583222"/>
            <a:ext cx="13936248" cy="6580968"/>
          </a:xfrm>
          <a:prstGeom prst="rect">
            <a:avLst/>
          </a:prstGeom>
        </p:spPr>
        <p:txBody>
          <a:bodyPr vert="horz" lIns="147478" tIns="73739" rIns="147478" bIns="73739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2133" marR="568423" lvl="3" algn="just">
              <a:lnSpc>
                <a:spcPct val="90100"/>
              </a:lnSpc>
              <a:tabLst>
                <a:tab pos="566373" algn="l"/>
              </a:tabLst>
            </a:pPr>
            <a:endParaRPr lang="cs-CZ" sz="33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594358" y="3050135"/>
            <a:ext cx="17724121" cy="60785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spcBef>
                <a:spcPts val="700"/>
              </a:spcBef>
              <a:spcAft>
                <a:spcPts val="700"/>
              </a:spcAft>
              <a:buFont typeface="Arial"/>
              <a:buChar char="•"/>
            </a:pPr>
            <a:r>
              <a:rPr lang="cs-CZ" sz="2900">
                <a:ea typeface="+mn-lt"/>
                <a:cs typeface="+mn-lt"/>
              </a:rPr>
              <a:t>Nová témata (čistá energetika, PED, virtuální elektrárna, aj. ) + nové projekty (obnovitelné zdroje, energetické komunity, renovace budov, aj.) = vlastně nejsou tak nové; jde o změnu pohledu na možnosti řešení a změnu smýšlení.</a:t>
            </a:r>
            <a:endParaRPr lang="cs-CZ" sz="2900">
              <a:cs typeface="Calibri"/>
            </a:endParaRPr>
          </a:p>
          <a:p>
            <a:pPr marL="457200" indent="-457200">
              <a:spcBef>
                <a:spcPts val="700"/>
              </a:spcBef>
              <a:spcAft>
                <a:spcPts val="700"/>
              </a:spcAft>
              <a:buFont typeface="Arial"/>
              <a:buChar char="•"/>
            </a:pPr>
            <a:r>
              <a:rPr lang="cs-CZ" sz="2900">
                <a:ea typeface="+mn-lt"/>
                <a:cs typeface="+mn-lt"/>
              </a:rPr>
              <a:t>Nedíváme se na aktivity a projekty staticky, ale optikou dynamiky a reflexe faktorů, které nás neustále ovlivňují (legislativa, ekonomika, změna trhu, technologie, lokální kontext, apod.).</a:t>
            </a:r>
            <a:endParaRPr lang="cs-CZ" sz="2900">
              <a:cs typeface="Calibri"/>
            </a:endParaRPr>
          </a:p>
          <a:p>
            <a:pPr marL="457200" indent="-457200">
              <a:spcBef>
                <a:spcPts val="700"/>
              </a:spcBef>
              <a:spcAft>
                <a:spcPts val="700"/>
              </a:spcAft>
              <a:buFont typeface="Arial"/>
              <a:buChar char="•"/>
            </a:pPr>
            <a:r>
              <a:rPr lang="cs-CZ" sz="2900">
                <a:ea typeface="+mn-lt"/>
                <a:cs typeface="+mn-lt"/>
              </a:rPr>
              <a:t>Participace (na místní i jiné úrovni) je klíčová.</a:t>
            </a:r>
            <a:endParaRPr lang="cs-CZ" sz="2900">
              <a:cs typeface="Calibri"/>
            </a:endParaRPr>
          </a:p>
          <a:p>
            <a:pPr marL="457200" indent="-457200">
              <a:spcBef>
                <a:spcPts val="700"/>
              </a:spcBef>
              <a:spcAft>
                <a:spcPts val="700"/>
              </a:spcAft>
              <a:buFont typeface="Arial"/>
              <a:buChar char="•"/>
            </a:pPr>
            <a:r>
              <a:rPr lang="cs-CZ" sz="2900">
                <a:ea typeface="+mn-lt"/>
                <a:cs typeface="+mn-lt"/>
              </a:rPr>
              <a:t>Spolupráce se zahraničními partnery a různé ukázky možných řešení nám ukazují různé varianty.</a:t>
            </a:r>
            <a:endParaRPr lang="cs-CZ" sz="2900">
              <a:cs typeface="Calibri"/>
            </a:endParaRPr>
          </a:p>
          <a:p>
            <a:pPr marL="457200" indent="-457200">
              <a:spcBef>
                <a:spcPts val="700"/>
              </a:spcBef>
              <a:spcAft>
                <a:spcPts val="700"/>
              </a:spcAft>
              <a:buFont typeface="Arial"/>
              <a:buChar char="•"/>
            </a:pPr>
            <a:r>
              <a:rPr lang="cs-CZ" sz="2900">
                <a:ea typeface="+mn-lt"/>
                <a:cs typeface="+mn-lt"/>
              </a:rPr>
              <a:t>Snaha o kontinuální aplikaci „co-</a:t>
            </a:r>
            <a:r>
              <a:rPr lang="cs-CZ" sz="2900" err="1">
                <a:ea typeface="+mn-lt"/>
                <a:cs typeface="+mn-lt"/>
              </a:rPr>
              <a:t>creation</a:t>
            </a:r>
            <a:r>
              <a:rPr lang="cs-CZ" sz="2900">
                <a:ea typeface="+mn-lt"/>
                <a:cs typeface="+mn-lt"/>
              </a:rPr>
              <a:t>“, co-design“, „co-</a:t>
            </a:r>
            <a:r>
              <a:rPr lang="cs-CZ" sz="2900" err="1">
                <a:ea typeface="+mn-lt"/>
                <a:cs typeface="+mn-lt"/>
              </a:rPr>
              <a:t>decision</a:t>
            </a:r>
            <a:r>
              <a:rPr lang="cs-CZ" sz="2900">
                <a:ea typeface="+mn-lt"/>
                <a:cs typeface="+mn-lt"/>
              </a:rPr>
              <a:t>“ …</a:t>
            </a:r>
            <a:endParaRPr lang="cs-CZ" sz="2900">
              <a:cs typeface="Calibri"/>
            </a:endParaRPr>
          </a:p>
          <a:p>
            <a:pPr marL="457200" indent="-457200">
              <a:spcBef>
                <a:spcPts val="700"/>
              </a:spcBef>
              <a:spcAft>
                <a:spcPts val="700"/>
              </a:spcAft>
              <a:buFont typeface="Arial"/>
              <a:buChar char="•"/>
            </a:pPr>
            <a:r>
              <a:rPr lang="cs-CZ" sz="2900">
                <a:cs typeface="Calibri"/>
              </a:rPr>
              <a:t>Budování kapacit, znalostí, spolupráce - to je základní kámen pro dosažení (nějaké) změny. </a:t>
            </a:r>
          </a:p>
          <a:p>
            <a:pPr marL="457200" indent="-457200">
              <a:spcBef>
                <a:spcPts val="700"/>
              </a:spcBef>
              <a:spcAft>
                <a:spcPts val="700"/>
              </a:spcAft>
              <a:buFont typeface="Arial"/>
              <a:buChar char="•"/>
            </a:pPr>
            <a:r>
              <a:rPr lang="cs-CZ" sz="2900">
                <a:cs typeface="Calibri"/>
              </a:rPr>
              <a:t>Klíčové otázky: budoucnost CZT; design decentralizace a komunit; digitální řízení; testování nových řešení; balancování toků a flexibilita; stabilizace sítě; využití dekády dotačních a nedotačních titulů.</a:t>
            </a:r>
            <a:endParaRPr lang="cs-CZ" sz="2900"/>
          </a:p>
        </p:txBody>
      </p:sp>
    </p:spTree>
    <p:extLst>
      <p:ext uri="{BB962C8B-B14F-4D97-AF65-F5344CB8AC3E}">
        <p14:creationId xmlns:p14="http://schemas.microsoft.com/office/powerpoint/2010/main" val="3107467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688004"/>
            <a:ext cx="19010313" cy="1886197"/>
          </a:xfrm>
          <a:prstGeom prst="rect">
            <a:avLst/>
          </a:prstGeom>
        </p:spPr>
      </p:pic>
      <p:grpSp>
        <p:nvGrpSpPr>
          <p:cNvPr id="8" name="Skupina 7"/>
          <p:cNvGrpSpPr/>
          <p:nvPr/>
        </p:nvGrpSpPr>
        <p:grpSpPr>
          <a:xfrm>
            <a:off x="-1" y="855537"/>
            <a:ext cx="19010313" cy="1684187"/>
            <a:chOff x="0" y="548680"/>
            <a:chExt cx="7199784" cy="1656184"/>
          </a:xfrm>
        </p:grpSpPr>
        <p:sp>
          <p:nvSpPr>
            <p:cNvPr id="6" name="Obdélník 5"/>
            <p:cNvSpPr/>
            <p:nvPr/>
          </p:nvSpPr>
          <p:spPr>
            <a:xfrm>
              <a:off x="0" y="548680"/>
              <a:ext cx="7055768" cy="1656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826"/>
              <a:endParaRPr lang="cs-CZ">
                <a:solidFill>
                  <a:prstClr val="white"/>
                </a:solidFill>
              </a:endParaRPr>
            </a:p>
          </p:txBody>
        </p:sp>
        <p:sp>
          <p:nvSpPr>
            <p:cNvPr id="9" name="Obdélník 8"/>
            <p:cNvSpPr/>
            <p:nvPr/>
          </p:nvSpPr>
          <p:spPr>
            <a:xfrm>
              <a:off x="7055768" y="548680"/>
              <a:ext cx="144016" cy="1656184"/>
            </a:xfrm>
            <a:prstGeom prst="rect">
              <a:avLst/>
            </a:prstGeom>
            <a:solidFill>
              <a:srgbClr val="5DC3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826"/>
              <a:endParaRPr lang="cs-CZ">
                <a:solidFill>
                  <a:prstClr val="white"/>
                </a:solidFill>
              </a:endParaRPr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94360" y="868386"/>
            <a:ext cx="15544800" cy="1459629"/>
          </a:xfrm>
        </p:spPr>
        <p:txBody>
          <a:bodyPr>
            <a:noAutofit/>
          </a:bodyPr>
          <a:lstStyle/>
          <a:p>
            <a:pPr algn="l"/>
            <a:r>
              <a:rPr lang="cs-CZ" sz="4400" b="1" dirty="0">
                <a:solidFill>
                  <a:srgbClr val="17429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Související iniciativy</a:t>
            </a:r>
            <a:endParaRPr lang="cs-CZ" sz="44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Podnadpis 2"/>
          <p:cNvSpPr txBox="1">
            <a:spLocks/>
          </p:cNvSpPr>
          <p:nvPr/>
        </p:nvSpPr>
        <p:spPr>
          <a:xfrm>
            <a:off x="2477475" y="2583222"/>
            <a:ext cx="13936248" cy="6580968"/>
          </a:xfrm>
          <a:prstGeom prst="rect">
            <a:avLst/>
          </a:prstGeom>
        </p:spPr>
        <p:txBody>
          <a:bodyPr vert="horz" lIns="147478" tIns="73739" rIns="147478" bIns="73739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2133" marR="568423" lvl="3" algn="just">
              <a:lnSpc>
                <a:spcPct val="90100"/>
              </a:lnSpc>
              <a:tabLst>
                <a:tab pos="566373" algn="l"/>
              </a:tabLst>
            </a:pPr>
            <a:endParaRPr lang="cs-CZ" sz="33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A01701B-21C7-4A95-B060-5B8645504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04" t="14950" r="36251" b="9091"/>
          <a:stretch/>
        </p:blipFill>
        <p:spPr>
          <a:xfrm>
            <a:off x="15597419" y="5803754"/>
            <a:ext cx="3218216" cy="465403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BC68D33-5D2F-4BCF-BEDE-5A60D247A5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3717" y="5642256"/>
            <a:ext cx="3516605" cy="4977030"/>
          </a:xfrm>
          <a:prstGeom prst="rect">
            <a:avLst/>
          </a:prstGeom>
        </p:spPr>
      </p:pic>
      <p:pic>
        <p:nvPicPr>
          <p:cNvPr id="12" name="Obrázek 11" descr="Obsah obrázku text&#10;&#10;Popis byl vytvořen automaticky">
            <a:extLst>
              <a:ext uri="{FF2B5EF4-FFF2-40B4-BE49-F238E27FC236}">
                <a16:creationId xmlns:a16="http://schemas.microsoft.com/office/drawing/2014/main" id="{DDFEA94F-A1C4-42E1-B3BC-736A6F17F6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2020" y="1686149"/>
            <a:ext cx="5193615" cy="3905896"/>
          </a:xfrm>
          <a:prstGeom prst="rect">
            <a:avLst/>
          </a:prstGeom>
        </p:spPr>
      </p:pic>
      <p:pic>
        <p:nvPicPr>
          <p:cNvPr id="14" name="Obrázek 13" descr="Obsah obrázku kreslení, podepsat&#10;&#10;Popis byl vytvořen automaticky">
            <a:extLst>
              <a:ext uri="{FF2B5EF4-FFF2-40B4-BE49-F238E27FC236}">
                <a16:creationId xmlns:a16="http://schemas.microsoft.com/office/drawing/2014/main" id="{1BA42A6F-CC7B-4DC1-97A6-69DEA2DA75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71" y="5229712"/>
            <a:ext cx="4484007" cy="2164693"/>
          </a:xfrm>
          <a:prstGeom prst="rect">
            <a:avLst/>
          </a:prstGeom>
        </p:spPr>
      </p:pic>
      <p:pic>
        <p:nvPicPr>
          <p:cNvPr id="15" name="Obrázek 14" descr="Obsah obrázku podepsat, kreslení&#10;&#10;Popis byl vytvořen automaticky">
            <a:extLst>
              <a:ext uri="{FF2B5EF4-FFF2-40B4-BE49-F238E27FC236}">
                <a16:creationId xmlns:a16="http://schemas.microsoft.com/office/drawing/2014/main" id="{2865E6D4-CFD4-47D7-9D46-03B4E73184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391" y="6306754"/>
            <a:ext cx="2066925" cy="2381250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13C33CF1-9E95-4547-8790-93DB3D50D6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29991" y="8956694"/>
            <a:ext cx="6886575" cy="139065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6C279C7-16BF-48CD-8EBB-3E8959B43B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7219" y="2853847"/>
            <a:ext cx="5339926" cy="1864500"/>
          </a:xfrm>
          <a:prstGeom prst="rect">
            <a:avLst/>
          </a:prstGeom>
        </p:spPr>
      </p:pic>
      <p:pic>
        <p:nvPicPr>
          <p:cNvPr id="4098" name="Picture 2" descr="Pakt starostů a primátorů – Priprav Brno">
            <a:extLst>
              <a:ext uri="{FF2B5EF4-FFF2-40B4-BE49-F238E27FC236}">
                <a16:creationId xmlns:a16="http://schemas.microsoft.com/office/drawing/2014/main" id="{DAF22E80-8B27-4A80-90AB-61AA3B048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31" y="2912749"/>
            <a:ext cx="4754450" cy="190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Webinář: Smart City Compass - nástroj pro sledování indikátorů šetrných  řešení a jejich využití v rozhodování">
            <a:extLst>
              <a:ext uri="{FF2B5EF4-FFF2-40B4-BE49-F238E27FC236}">
                <a16:creationId xmlns:a16="http://schemas.microsoft.com/office/drawing/2014/main" id="{44727DFC-B8FA-4513-9582-1AA449E77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169" y="5168350"/>
            <a:ext cx="3476625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4953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688004"/>
            <a:ext cx="19010313" cy="1886197"/>
          </a:xfrm>
          <a:prstGeom prst="rect">
            <a:avLst/>
          </a:prstGeom>
        </p:spPr>
      </p:pic>
      <p:grpSp>
        <p:nvGrpSpPr>
          <p:cNvPr id="8" name="Skupina 7"/>
          <p:cNvGrpSpPr/>
          <p:nvPr/>
        </p:nvGrpSpPr>
        <p:grpSpPr>
          <a:xfrm>
            <a:off x="0" y="4446492"/>
            <a:ext cx="19010313" cy="1684187"/>
            <a:chOff x="0" y="548680"/>
            <a:chExt cx="7199784" cy="1656184"/>
          </a:xfrm>
        </p:grpSpPr>
        <p:sp>
          <p:nvSpPr>
            <p:cNvPr id="6" name="Obdélník 5"/>
            <p:cNvSpPr/>
            <p:nvPr/>
          </p:nvSpPr>
          <p:spPr>
            <a:xfrm>
              <a:off x="0" y="548680"/>
              <a:ext cx="7055768" cy="1656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826"/>
              <a:endParaRPr lang="cs-CZ">
                <a:solidFill>
                  <a:prstClr val="white"/>
                </a:solidFill>
              </a:endParaRPr>
            </a:p>
          </p:txBody>
        </p:sp>
        <p:sp>
          <p:nvSpPr>
            <p:cNvPr id="9" name="Obdélník 8"/>
            <p:cNvSpPr/>
            <p:nvPr/>
          </p:nvSpPr>
          <p:spPr>
            <a:xfrm>
              <a:off x="7055768" y="548680"/>
              <a:ext cx="144016" cy="1656184"/>
            </a:xfrm>
            <a:prstGeom prst="rect">
              <a:avLst/>
            </a:prstGeom>
            <a:solidFill>
              <a:srgbClr val="5DC3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826"/>
              <a:endParaRPr lang="cs-CZ">
                <a:solidFill>
                  <a:prstClr val="white"/>
                </a:solidFill>
              </a:endParaRPr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98119" y="4616885"/>
            <a:ext cx="18630053" cy="1459629"/>
          </a:xfrm>
        </p:spPr>
        <p:txBody>
          <a:bodyPr>
            <a:noAutofit/>
          </a:bodyPr>
          <a:lstStyle/>
          <a:p>
            <a:r>
              <a:rPr lang="cs-CZ" sz="4800" b="1" dirty="0">
                <a:solidFill>
                  <a:srgbClr val="17429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Mezioborová spolupráce a participativní design</a:t>
            </a:r>
            <a:endParaRPr lang="cs-CZ" sz="48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Podnadpis 2"/>
          <p:cNvSpPr txBox="1">
            <a:spLocks/>
          </p:cNvSpPr>
          <p:nvPr/>
        </p:nvSpPr>
        <p:spPr>
          <a:xfrm>
            <a:off x="1715475" y="3829562"/>
            <a:ext cx="13936248" cy="6580968"/>
          </a:xfrm>
          <a:prstGeom prst="rect">
            <a:avLst/>
          </a:prstGeom>
        </p:spPr>
        <p:txBody>
          <a:bodyPr vert="horz" lIns="147478" tIns="73739" rIns="147478" bIns="73739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2133" marR="568423" lvl="3" algn="just">
              <a:lnSpc>
                <a:spcPct val="90100"/>
              </a:lnSpc>
              <a:tabLst>
                <a:tab pos="566373" algn="l"/>
              </a:tabLst>
            </a:pPr>
            <a:endParaRPr lang="cs-CZ" sz="33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483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CE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69" y="-503997"/>
            <a:ext cx="19162436" cy="12723857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4BC2E12F-8BCE-457B-A26E-DBB940EC3630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>
            <a:normAutofit lnSpcReduction="10000"/>
          </a:bodyPr>
          <a:lstStyle/>
          <a:p>
            <a:r>
              <a:rPr lang="cs-CZ"/>
              <a:t>Univerzitní centrum energeticky efektivních budov, Buštěhrad</a:t>
            </a:r>
          </a:p>
        </p:txBody>
      </p:sp>
    </p:spTree>
    <p:extLst>
      <p:ext uri="{BB962C8B-B14F-4D97-AF65-F5344CB8AC3E}">
        <p14:creationId xmlns:p14="http://schemas.microsoft.com/office/powerpoint/2010/main" val="38720940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064" y="3740736"/>
            <a:ext cx="2529856" cy="1228902"/>
          </a:xfrm>
          <a:prstGeom prst="rect">
            <a:avLst/>
          </a:prstGeom>
        </p:spPr>
      </p:pic>
      <p:sp>
        <p:nvSpPr>
          <p:cNvPr id="8" name="TextovéPole 17"/>
          <p:cNvSpPr txBox="1"/>
          <p:nvPr/>
        </p:nvSpPr>
        <p:spPr>
          <a:xfrm>
            <a:off x="12511271" y="3264981"/>
            <a:ext cx="5622052" cy="4412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12866"/>
            <a:r>
              <a:rPr lang="cs-CZ" sz="2807" b="1">
                <a:solidFill>
                  <a:prstClr val="black"/>
                </a:solidFill>
                <a:latin typeface="Technika"/>
              </a:rPr>
              <a:t>Ministerstva / národní orgány</a:t>
            </a:r>
          </a:p>
          <a:p>
            <a:pPr defTabSz="712866"/>
            <a:endParaRPr lang="cs-CZ" sz="2807" b="1">
              <a:solidFill>
                <a:prstClr val="black"/>
              </a:solidFill>
              <a:latin typeface="Technika"/>
            </a:endParaRPr>
          </a:p>
          <a:p>
            <a:pPr defTabSz="712866"/>
            <a:endParaRPr lang="cs-CZ" sz="2807" b="1">
              <a:solidFill>
                <a:prstClr val="black"/>
              </a:solidFill>
              <a:latin typeface="Technika"/>
            </a:endParaRPr>
          </a:p>
          <a:p>
            <a:pPr defTabSz="712866"/>
            <a:endParaRPr lang="cs-CZ" sz="2807" b="1">
              <a:solidFill>
                <a:prstClr val="black"/>
              </a:solidFill>
              <a:latin typeface="Technika"/>
            </a:endParaRPr>
          </a:p>
          <a:p>
            <a:pPr defTabSz="712866"/>
            <a:r>
              <a:rPr lang="cs-CZ" sz="2807" b="1">
                <a:solidFill>
                  <a:prstClr val="black"/>
                </a:solidFill>
                <a:latin typeface="Technika"/>
              </a:rPr>
              <a:t>Regionální instituce</a:t>
            </a:r>
          </a:p>
          <a:p>
            <a:pPr defTabSz="712866"/>
            <a:endParaRPr lang="cs-CZ" sz="2807" b="1">
              <a:solidFill>
                <a:prstClr val="black"/>
              </a:solidFill>
              <a:latin typeface="Technika"/>
            </a:endParaRPr>
          </a:p>
          <a:p>
            <a:pPr defTabSz="712866"/>
            <a:endParaRPr lang="cs-CZ" sz="2807" b="1">
              <a:solidFill>
                <a:prstClr val="black"/>
              </a:solidFill>
              <a:latin typeface="Technika"/>
            </a:endParaRPr>
          </a:p>
          <a:p>
            <a:pPr defTabSz="712866"/>
            <a:endParaRPr lang="cs-CZ" sz="2807" b="1">
              <a:solidFill>
                <a:prstClr val="black"/>
              </a:solidFill>
              <a:latin typeface="Technika"/>
            </a:endParaRPr>
          </a:p>
          <a:p>
            <a:pPr defTabSz="712866"/>
            <a:endParaRPr lang="cs-CZ" sz="2807" b="1">
              <a:solidFill>
                <a:prstClr val="black"/>
              </a:solidFill>
              <a:latin typeface="Technika"/>
            </a:endParaRPr>
          </a:p>
          <a:p>
            <a:pPr defTabSz="712866"/>
            <a:r>
              <a:rPr lang="cs-CZ" sz="2807" b="1">
                <a:solidFill>
                  <a:prstClr val="black"/>
                </a:solidFill>
                <a:latin typeface="Technika"/>
              </a:rPr>
              <a:t>Obce / místní veřejní zadavatelé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53144" y="463757"/>
            <a:ext cx="11601960" cy="1253795"/>
          </a:xfrm>
        </p:spPr>
        <p:txBody>
          <a:bodyPr/>
          <a:lstStyle/>
          <a:p>
            <a:r>
              <a:rPr lang="cs-CZ"/>
              <a:t>Městské inovace</a:t>
            </a:r>
          </a:p>
        </p:txBody>
      </p:sp>
      <p:pic>
        <p:nvPicPr>
          <p:cNvPr id="20" name="Picture 3" descr="F:\Marketingova komunikace UCEEB\Graficky manual\UCEEB_Piktogramy\06_SPOLECNE\UCEEB_picto_06_AL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7761" y="148731"/>
            <a:ext cx="2188060" cy="208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Diagram 8"/>
          <p:cNvGraphicFramePr/>
          <p:nvPr/>
        </p:nvGraphicFramePr>
        <p:xfrm>
          <a:off x="2588351" y="2929142"/>
          <a:ext cx="8479410" cy="62752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Obousměrná svislá šipka 9"/>
          <p:cNvSpPr/>
          <p:nvPr/>
        </p:nvSpPr>
        <p:spPr>
          <a:xfrm>
            <a:off x="11350188" y="3373055"/>
            <a:ext cx="814617" cy="5334306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12866"/>
            <a:endParaRPr lang="cs-CZ" sz="2807">
              <a:solidFill>
                <a:prstClr val="white"/>
              </a:solidFill>
              <a:latin typeface="Technika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8135" y="5658048"/>
            <a:ext cx="2653381" cy="106406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0627" y="3857130"/>
            <a:ext cx="1543833" cy="824342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9" b="28371"/>
          <a:stretch/>
        </p:blipFill>
        <p:spPr>
          <a:xfrm>
            <a:off x="12509378" y="4086556"/>
            <a:ext cx="2197871" cy="480553"/>
          </a:xfrm>
          <a:prstGeom prst="rect">
            <a:avLst/>
          </a:prstGeom>
        </p:spPr>
      </p:pic>
      <p:grpSp>
        <p:nvGrpSpPr>
          <p:cNvPr id="15" name="Skupina 14"/>
          <p:cNvGrpSpPr/>
          <p:nvPr/>
        </p:nvGrpSpPr>
        <p:grpSpPr>
          <a:xfrm>
            <a:off x="12644986" y="7957892"/>
            <a:ext cx="5787220" cy="750494"/>
            <a:chOff x="8121290" y="4930796"/>
            <a:chExt cx="4156877" cy="539068"/>
          </a:xfrm>
        </p:grpSpPr>
        <p:grpSp>
          <p:nvGrpSpPr>
            <p:cNvPr id="16" name="Skupina 15"/>
            <p:cNvGrpSpPr/>
            <p:nvPr/>
          </p:nvGrpSpPr>
          <p:grpSpPr>
            <a:xfrm>
              <a:off x="8121290" y="4930796"/>
              <a:ext cx="3141693" cy="531119"/>
              <a:chOff x="8120670" y="4923698"/>
              <a:chExt cx="4071330" cy="688280"/>
            </a:xfrm>
          </p:grpSpPr>
          <p:pic>
            <p:nvPicPr>
              <p:cNvPr id="19" name="Obrázek 18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79209" y="4927978"/>
                <a:ext cx="554040" cy="684000"/>
              </a:xfrm>
              <a:prstGeom prst="rect">
                <a:avLst/>
              </a:prstGeom>
            </p:spPr>
          </p:pic>
          <p:pic>
            <p:nvPicPr>
              <p:cNvPr id="21" name="Obrázek 20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8763" y="4923698"/>
                <a:ext cx="668322" cy="684000"/>
              </a:xfrm>
              <a:prstGeom prst="rect">
                <a:avLst/>
              </a:prstGeom>
            </p:spPr>
          </p:pic>
          <p:pic>
            <p:nvPicPr>
              <p:cNvPr id="22" name="Obrázek 21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232" y="4923698"/>
                <a:ext cx="575024" cy="684000"/>
              </a:xfrm>
              <a:prstGeom prst="rect">
                <a:avLst/>
              </a:prstGeom>
            </p:spPr>
          </p:pic>
          <p:pic>
            <p:nvPicPr>
              <p:cNvPr id="23" name="Obrázek 22"/>
              <p:cNvPicPr>
                <a:picLocks noChangeAspect="1"/>
              </p:cNvPicPr>
              <p:nvPr/>
            </p:nvPicPr>
            <p:blipFill>
              <a:blip r:embed="rId16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20670" y="4923698"/>
                <a:ext cx="587124" cy="684000"/>
              </a:xfrm>
              <a:prstGeom prst="rect">
                <a:avLst/>
              </a:prstGeom>
            </p:spPr>
          </p:pic>
          <p:pic>
            <p:nvPicPr>
              <p:cNvPr id="24" name="Obrázek 23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75735" y="4923698"/>
                <a:ext cx="516227" cy="684000"/>
              </a:xfrm>
              <a:prstGeom prst="rect">
                <a:avLst/>
              </a:prstGeom>
            </p:spPr>
          </p:pic>
          <p:pic>
            <p:nvPicPr>
              <p:cNvPr id="25" name="Obrázek 24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17222" y="4925612"/>
                <a:ext cx="574778" cy="684000"/>
              </a:xfrm>
              <a:prstGeom prst="rect">
                <a:avLst/>
              </a:prstGeom>
            </p:spPr>
          </p:pic>
        </p:grpSp>
        <p:pic>
          <p:nvPicPr>
            <p:cNvPr id="17" name="Obrázek 16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33718" y="4930796"/>
              <a:ext cx="444449" cy="532800"/>
            </a:xfrm>
            <a:prstGeom prst="rect">
              <a:avLst/>
            </a:prstGeom>
          </p:spPr>
        </p:pic>
        <p:pic>
          <p:nvPicPr>
            <p:cNvPr id="18" name="Obrázek 17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17095" y="4937064"/>
              <a:ext cx="398783" cy="532800"/>
            </a:xfrm>
            <a:prstGeom prst="rect">
              <a:avLst/>
            </a:prstGeom>
          </p:spPr>
        </p:pic>
      </p:grpSp>
      <p:pic>
        <p:nvPicPr>
          <p:cNvPr id="26" name="Obrázek 25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43" b="36717"/>
          <a:stretch/>
        </p:blipFill>
        <p:spPr>
          <a:xfrm>
            <a:off x="12470709" y="5688164"/>
            <a:ext cx="3342509" cy="10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149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40152" y="-250701"/>
            <a:ext cx="16181041" cy="1816871"/>
          </a:xfrm>
        </p:spPr>
        <p:txBody>
          <a:bodyPr/>
          <a:lstStyle/>
          <a:p>
            <a:r>
              <a:rPr lang="cs-CZ"/>
              <a:t>ZDROJE PRO OBCE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AAEB7E3-F75E-4006-A2C5-6EFA72C321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001" t="15531" r="16229" b="19491"/>
          <a:stretch/>
        </p:blipFill>
        <p:spPr>
          <a:xfrm>
            <a:off x="13905938" y="1997121"/>
            <a:ext cx="3965236" cy="57007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 descr="F:\Marketingova komunikace UCEEB\Graficky manual\UCEEB_Piktogramy\06_SPOLECNE\UCEEB_picto_06_AL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4175" y="-207875"/>
            <a:ext cx="2917414" cy="278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hlinkClick r:id="rId5"/>
          </p:cNvPr>
          <p:cNvPicPr>
            <a:picLocks noChangeAspect="1"/>
          </p:cNvPicPr>
          <p:nvPr/>
        </p:nvPicPr>
        <p:blipFill rotWithShape="1">
          <a:blip r:embed="rId6"/>
          <a:srcRect l="24124" t="14983" r="44021" b="5292"/>
          <a:stretch/>
        </p:blipFill>
        <p:spPr>
          <a:xfrm>
            <a:off x="11226157" y="4385715"/>
            <a:ext cx="3994791" cy="5623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ázek 2">
            <a:hlinkClick r:id="rId7"/>
          </p:cNvPr>
          <p:cNvPicPr>
            <a:picLocks noChangeAspect="1"/>
          </p:cNvPicPr>
          <p:nvPr/>
        </p:nvPicPr>
        <p:blipFill rotWithShape="1">
          <a:blip r:embed="rId8"/>
          <a:srcRect l="33182" t="13065" r="34242" b="4915"/>
          <a:stretch/>
        </p:blipFill>
        <p:spPr>
          <a:xfrm>
            <a:off x="8228010" y="2074107"/>
            <a:ext cx="3970782" cy="5623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D:\=SKOLA PhD=\=Konference_cesty_prezentace=\2011_10_Bienale Industralni stopy\Libeň_SBToolCZ_2010_07_23_skut prov.jpg">
            <a:hlinkClick r:id="rId9"/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907" y="4295323"/>
            <a:ext cx="3987104" cy="5623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11"/>
          <a:srcRect l="27000" t="14666" r="44167" b="12297"/>
          <a:stretch/>
        </p:blipFill>
        <p:spPr>
          <a:xfrm>
            <a:off x="3059954" y="1997122"/>
            <a:ext cx="3820005" cy="5442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ázek 5">
            <a:hlinkClick r:id="rId12"/>
          </p:cNvPr>
          <p:cNvPicPr>
            <a:picLocks noChangeAspect="1"/>
          </p:cNvPicPr>
          <p:nvPr/>
        </p:nvPicPr>
        <p:blipFill rotWithShape="1">
          <a:blip r:embed="rId13"/>
          <a:srcRect l="25544" t="14843" r="42900" b="5157"/>
          <a:stretch/>
        </p:blipFill>
        <p:spPr>
          <a:xfrm>
            <a:off x="468309" y="4295323"/>
            <a:ext cx="3943687" cy="5623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991725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711DF4-3FB9-4525-A36F-E133002F7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OBLASTI SMART CITY/MĚSTSKÝCH INOVACÍ</a:t>
            </a:r>
          </a:p>
        </p:txBody>
      </p:sp>
      <p:pic>
        <p:nvPicPr>
          <p:cNvPr id="4" name="Picture 2" descr="Software Engineering Consultancy - Smart People Icon Clipart (#539127) -  PinClipart">
            <a:extLst>
              <a:ext uri="{FF2B5EF4-FFF2-40B4-BE49-F238E27FC236}">
                <a16:creationId xmlns:a16="http://schemas.microsoft.com/office/drawing/2014/main" id="{636BF1E5-85EC-4431-8AB8-E69458EFE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531" y="2405307"/>
            <a:ext cx="2514744" cy="234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obilita a plánování území">
            <a:extLst>
              <a:ext uri="{FF2B5EF4-FFF2-40B4-BE49-F238E27FC236}">
                <a16:creationId xmlns:a16="http://schemas.microsoft.com/office/drawing/2014/main" id="{B9ADA198-4B44-4DEC-BC6F-2CA816544C4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2672" y="2405307"/>
            <a:ext cx="3517126" cy="234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Joint Call for Proposals: Positive Energy Districts and Neighbourhoods |  JPI Urban Europe">
            <a:extLst>
              <a:ext uri="{FF2B5EF4-FFF2-40B4-BE49-F238E27FC236}">
                <a16:creationId xmlns:a16="http://schemas.microsoft.com/office/drawing/2014/main" id="{FFE157FA-290E-40DC-B026-2832A19A1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893" y="2744902"/>
            <a:ext cx="11086379" cy="554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Smart Governance Solutions for Smart Cities, e-Governance &amp; Smarter India -  MapmyIndia">
            <a:extLst>
              <a:ext uri="{FF2B5EF4-FFF2-40B4-BE49-F238E27FC236}">
                <a16:creationId xmlns:a16="http://schemas.microsoft.com/office/drawing/2014/main" id="{C144122D-6E64-4CDC-A6B2-879EA9B3D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30" y="5449701"/>
            <a:ext cx="4957945" cy="395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4531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045876-807A-4443-ADFB-E808BBC77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Výzkum a inovace v oblasti energetické transformace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3E9C84-D316-4E5F-A632-844D978DC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147503" tIns="73752" rIns="147503" bIns="73752" rtlCol="0" anchor="t">
            <a:noAutofit/>
          </a:bodyPr>
          <a:lstStyle/>
          <a:p>
            <a:pPr marL="553085" indent="-553085"/>
            <a:r>
              <a:rPr lang="cs-CZ" sz="4400"/>
              <a:t>Modely zakládání a provozu PED</a:t>
            </a:r>
            <a:endParaRPr lang="cs-CZ" sz="4400">
              <a:cs typeface="Calibri"/>
            </a:endParaRPr>
          </a:p>
          <a:p>
            <a:pPr marL="553085" indent="-553085"/>
            <a:r>
              <a:rPr lang="cs-CZ" sz="4400"/>
              <a:t>Transformace CZT a integrace OZE</a:t>
            </a:r>
            <a:endParaRPr lang="cs-CZ" sz="4400">
              <a:cs typeface="Calibri"/>
            </a:endParaRPr>
          </a:p>
          <a:p>
            <a:pPr marL="553085" indent="-553085"/>
            <a:r>
              <a:rPr lang="cs-CZ" sz="4400"/>
              <a:t>Připravenost budov na komunitní energetiku</a:t>
            </a:r>
            <a:endParaRPr lang="cs-CZ" sz="4400">
              <a:cs typeface="Calibri"/>
            </a:endParaRPr>
          </a:p>
          <a:p>
            <a:pPr marL="553085" indent="-553085"/>
            <a:r>
              <a:rPr lang="cs-CZ" sz="4400"/>
              <a:t>Expertní systémy pro design projektů (technologie, ekonomika, environmentální udržitelnost)</a:t>
            </a:r>
            <a:endParaRPr lang="cs-CZ" sz="4400">
              <a:cs typeface="Calibri"/>
            </a:endParaRPr>
          </a:p>
          <a:p>
            <a:pPr marL="553085" indent="-553085"/>
            <a:r>
              <a:rPr lang="cs-CZ" sz="4400"/>
              <a:t>Nástroje pro energetický management v </a:t>
            </a:r>
            <a:r>
              <a:rPr lang="cs-CZ" sz="4400" err="1"/>
              <a:t>kom.en</a:t>
            </a:r>
            <a:r>
              <a:rPr lang="cs-CZ" sz="4400"/>
              <a:t>.</a:t>
            </a:r>
            <a:endParaRPr lang="cs-CZ" sz="4400">
              <a:cs typeface="Calibri"/>
            </a:endParaRPr>
          </a:p>
          <a:p>
            <a:pPr marL="553085" indent="-553085"/>
            <a:r>
              <a:rPr lang="cs-CZ" sz="4400"/>
              <a:t>Senzorika a prediktivní řízení v lokální energetice</a:t>
            </a:r>
            <a:endParaRPr lang="cs-CZ" sz="4400">
              <a:cs typeface="Calibri"/>
            </a:endParaRPr>
          </a:p>
          <a:p>
            <a:pPr marL="553085" indent="-553085"/>
            <a:r>
              <a:rPr lang="cs-CZ" sz="4400"/>
              <a:t>Nové organizační, obchodní a provozní modely</a:t>
            </a:r>
            <a:endParaRPr lang="cs-CZ" sz="4400">
              <a:cs typeface="Calibri"/>
            </a:endParaRPr>
          </a:p>
          <a:p>
            <a:pPr marL="553085" indent="-553085"/>
            <a:r>
              <a:rPr lang="cs-CZ" sz="4400"/>
              <a:t>Společenský rozměr energetické transformace (dopady, přínosy)</a:t>
            </a:r>
            <a:endParaRPr lang="cs-CZ" sz="4400">
              <a:cs typeface="Calibri"/>
            </a:endParaRPr>
          </a:p>
          <a:p>
            <a:pPr marL="553085" indent="-553085"/>
            <a:endParaRPr lang="cs-CZ">
              <a:cs typeface="Calibri"/>
            </a:endParaRPr>
          </a:p>
          <a:p>
            <a:pPr marL="553085" indent="-553085"/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5624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1" y="855537"/>
            <a:ext cx="19010312" cy="1684187"/>
            <a:chOff x="0" y="548680"/>
            <a:chExt cx="7199784" cy="1656184"/>
          </a:xfrm>
        </p:grpSpPr>
        <p:sp>
          <p:nvSpPr>
            <p:cNvPr id="6" name="Obdélník 5"/>
            <p:cNvSpPr/>
            <p:nvPr/>
          </p:nvSpPr>
          <p:spPr>
            <a:xfrm>
              <a:off x="0" y="548680"/>
              <a:ext cx="7055768" cy="1656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826"/>
              <a:endParaRPr lang="cs-CZ" dirty="0">
                <a:solidFill>
                  <a:prstClr val="white"/>
                </a:solidFill>
              </a:endParaRPr>
            </a:p>
          </p:txBody>
        </p:sp>
        <p:sp>
          <p:nvSpPr>
            <p:cNvPr id="9" name="Obdélník 8"/>
            <p:cNvSpPr/>
            <p:nvPr/>
          </p:nvSpPr>
          <p:spPr>
            <a:xfrm>
              <a:off x="7055768" y="548680"/>
              <a:ext cx="144016" cy="1656184"/>
            </a:xfrm>
            <a:prstGeom prst="rect">
              <a:avLst/>
            </a:prstGeom>
            <a:solidFill>
              <a:srgbClr val="5DC3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826"/>
              <a:endParaRPr lang="cs-CZ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80259" y="951274"/>
            <a:ext cx="17895437" cy="1459629"/>
          </a:xfrm>
        </p:spPr>
        <p:txBody>
          <a:bodyPr>
            <a:noAutofit/>
          </a:bodyPr>
          <a:lstStyle/>
          <a:p>
            <a:pPr algn="l"/>
            <a:r>
              <a:rPr lang="cs-CZ" sz="4400" b="1" dirty="0">
                <a:solidFill>
                  <a:srgbClr val="174290"/>
                </a:solidFill>
                <a:latin typeface="Trebuchet MS" panose="020B0603020202020204" pitchFamily="34" charset="0"/>
                <a:cs typeface="Arial"/>
              </a:rPr>
              <a:t>Energetika na Kladně včera a dnes ...</a:t>
            </a:r>
            <a:endParaRPr lang="en-US" sz="6000" dirty="0">
              <a:latin typeface="Trebuchet MS" panose="020B0603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807210"/>
            <a:ext cx="19010313" cy="1886197"/>
          </a:xfrm>
          <a:prstGeom prst="rect">
            <a:avLst/>
          </a:prstGeom>
        </p:spPr>
      </p:pic>
      <p:sp>
        <p:nvSpPr>
          <p:cNvPr id="13" name="Podnadpis 2"/>
          <p:cNvSpPr txBox="1">
            <a:spLocks/>
          </p:cNvSpPr>
          <p:nvPr/>
        </p:nvSpPr>
        <p:spPr>
          <a:xfrm>
            <a:off x="2477475" y="2583222"/>
            <a:ext cx="13936248" cy="6580968"/>
          </a:xfrm>
          <a:prstGeom prst="rect">
            <a:avLst/>
          </a:prstGeom>
        </p:spPr>
        <p:txBody>
          <a:bodyPr vert="horz" lIns="147478" tIns="73739" rIns="147478" bIns="73739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2133" marR="568423" lvl="3" algn="just">
              <a:lnSpc>
                <a:spcPct val="90100"/>
              </a:lnSpc>
              <a:tabLst>
                <a:tab pos="566373" algn="l"/>
              </a:tabLst>
            </a:pPr>
            <a:endParaRPr lang="cs-CZ" sz="33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554430" y="2635461"/>
            <a:ext cx="11439450" cy="665823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cs-CZ" sz="2400" dirty="0">
                <a:latin typeface="Trebuchet MS" panose="020B0603020202020204" pitchFamily="34" charset="0"/>
                <a:ea typeface="+mn-lt"/>
                <a:cs typeface="+mn-lt"/>
              </a:rPr>
              <a:t>Od roku 2000 celkové snižování spotřeby paliv a energie (= odstavování náročných provozů a průmyslových výrob).</a:t>
            </a:r>
            <a:endParaRPr lang="en-US" sz="2400" dirty="0">
              <a:latin typeface="Trebuchet MS" panose="020B0603020202020204" pitchFamily="34" charset="0"/>
              <a:cs typeface="Calibri"/>
            </a:endParaRPr>
          </a:p>
          <a:p>
            <a:pPr algn="just">
              <a:spcAft>
                <a:spcPts val="1000"/>
              </a:spcAft>
            </a:pPr>
            <a:r>
              <a:rPr lang="cs-CZ" sz="2400" dirty="0">
                <a:latin typeface="Trebuchet MS" panose="020B0603020202020204" pitchFamily="34" charset="0"/>
                <a:ea typeface="+mn-lt"/>
                <a:cs typeface="+mn-lt"/>
              </a:rPr>
              <a:t>Měnila se struktura energetických vstupů (růst podílu spalování biomasy při výrobě elektřiny a tepla).</a:t>
            </a:r>
          </a:p>
          <a:p>
            <a:pPr algn="just">
              <a:spcAft>
                <a:spcPts val="1000"/>
              </a:spcAft>
            </a:pPr>
            <a:r>
              <a:rPr lang="cs-CZ" sz="2400" dirty="0">
                <a:latin typeface="Trebuchet MS" panose="020B0603020202020204" pitchFamily="34" charset="0"/>
                <a:ea typeface="+mn-lt"/>
                <a:cs typeface="+mn-lt"/>
              </a:rPr>
              <a:t>Vyšší podíl spalování zemního plynu v souvislosti s rozvojem plynofikace ve městě.</a:t>
            </a:r>
          </a:p>
          <a:p>
            <a:pPr algn="just">
              <a:spcAft>
                <a:spcPts val="1000"/>
              </a:spcAft>
            </a:pPr>
            <a:r>
              <a:rPr lang="cs-CZ" sz="2400" dirty="0">
                <a:latin typeface="Trebuchet MS" panose="020B0603020202020204" pitchFamily="34" charset="0"/>
                <a:ea typeface="+mn-lt"/>
                <a:cs typeface="+mn-lt"/>
              </a:rPr>
              <a:t>Snížení spotřeby lehkých topných olejů spojené s převodem na soustavu zásobování teplem.</a:t>
            </a:r>
          </a:p>
          <a:p>
            <a:pPr algn="just">
              <a:spcAft>
                <a:spcPts val="1000"/>
              </a:spcAft>
            </a:pPr>
            <a:r>
              <a:rPr lang="cs-CZ" sz="2400" dirty="0">
                <a:latin typeface="Trebuchet MS" panose="020B0603020202020204" pitchFamily="34" charset="0"/>
                <a:ea typeface="+mn-lt"/>
                <a:cs typeface="+mn-lt"/>
              </a:rPr>
              <a:t>Rozvoj a optimalizace SCZT = nové objekty; nutno dále posilovat + zavádět kombinovanou výrobu tepla (kogenerace apod.).</a:t>
            </a:r>
            <a:endParaRPr lang="en-US" sz="2400" dirty="0">
              <a:latin typeface="Trebuchet MS" panose="020B0603020202020204" pitchFamily="34" charset="0"/>
              <a:ea typeface="+mn-lt"/>
              <a:cs typeface="+mn-lt"/>
            </a:endParaRPr>
          </a:p>
          <a:p>
            <a:pPr algn="just">
              <a:spcAft>
                <a:spcPts val="1000"/>
              </a:spcAft>
            </a:pPr>
            <a:r>
              <a:rPr lang="cs-CZ" sz="2400" dirty="0">
                <a:latin typeface="Trebuchet MS" panose="020B0603020202020204" pitchFamily="34" charset="0"/>
                <a:ea typeface="+mn-lt"/>
                <a:cs typeface="+mn-lt"/>
              </a:rPr>
              <a:t>Klíčová role vývoje cen paliv a energií (koks, LTO aj.).</a:t>
            </a:r>
          </a:p>
          <a:p>
            <a:pPr algn="just">
              <a:spcAft>
                <a:spcPts val="1000"/>
              </a:spcAft>
            </a:pPr>
            <a:r>
              <a:rPr lang="cs-CZ" sz="2400" dirty="0">
                <a:latin typeface="Trebuchet MS" panose="020B0603020202020204" pitchFamily="34" charset="0"/>
                <a:ea typeface="+mn-lt"/>
                <a:cs typeface="+mn-lt"/>
              </a:rPr>
              <a:t>Dílčím způsobem probíhala úsporná opatření na budovách.</a:t>
            </a:r>
            <a:endParaRPr lang="en-US" sz="2400" dirty="0">
              <a:latin typeface="Trebuchet MS" panose="020B0603020202020204" pitchFamily="34" charset="0"/>
              <a:cs typeface="Calibri"/>
            </a:endParaRPr>
          </a:p>
          <a:p>
            <a:pPr algn="just">
              <a:spcAft>
                <a:spcPts val="1000"/>
              </a:spcAft>
            </a:pPr>
            <a:r>
              <a:rPr lang="cs-CZ" sz="2400" dirty="0">
                <a:latin typeface="Trebuchet MS" panose="020B0603020202020204" pitchFamily="34" charset="0"/>
                <a:ea typeface="+mn-lt"/>
                <a:cs typeface="+mn-lt"/>
              </a:rPr>
              <a:t>Realizována řada technických změn sítí formou investic (nové zdroje, spolu-spalování uhlí a biomasy apod.).</a:t>
            </a:r>
            <a:endParaRPr lang="en-US" sz="2400" dirty="0">
              <a:latin typeface="Trebuchet MS" panose="020B0603020202020204" pitchFamily="34" charset="0"/>
              <a:cs typeface="Calibri"/>
            </a:endParaRPr>
          </a:p>
          <a:p>
            <a:pPr algn="just">
              <a:spcAft>
                <a:spcPts val="1000"/>
              </a:spcAft>
            </a:pPr>
            <a:r>
              <a:rPr lang="cs-CZ" sz="2400" dirty="0">
                <a:latin typeface="Trebuchet MS" panose="020B0603020202020204" pitchFamily="34" charset="0"/>
                <a:ea typeface="+mn-lt"/>
                <a:cs typeface="+mn-lt"/>
              </a:rPr>
              <a:t>Postupné budování malých FV zdrojů pro výrobu elektřiny. </a:t>
            </a:r>
          </a:p>
        </p:txBody>
      </p:sp>
      <p:pic>
        <p:nvPicPr>
          <p:cNvPr id="10" name="Picture 6" descr="A group of clouds in the sky&#10;&#10;Description automatically generated">
            <a:extLst>
              <a:ext uri="{FF2B5EF4-FFF2-40B4-BE49-F238E27FC236}">
                <a16:creationId xmlns:a16="http://schemas.microsoft.com/office/drawing/2014/main" id="{FB65FC99-7CB5-44D1-AD35-04EA02DE7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6760" y="2453718"/>
            <a:ext cx="6499612" cy="3684670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FE5997B0-B1A8-4101-8F14-771068DEF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2193" y="6217583"/>
            <a:ext cx="6504179" cy="350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6441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369CB5-B270-4E1E-BF86-93D4F7627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Energetická transformace: lokální a komunitní energetika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114A06BD-3926-4441-AED9-E9770004A0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5373190"/>
              </p:ext>
            </p:extLst>
          </p:nvPr>
        </p:nvGraphicFramePr>
        <p:xfrm>
          <a:off x="1949926" y="3019742"/>
          <a:ext cx="15110460" cy="5557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Šipka: doprava 8">
            <a:extLst>
              <a:ext uri="{FF2B5EF4-FFF2-40B4-BE49-F238E27FC236}">
                <a16:creationId xmlns:a16="http://schemas.microsoft.com/office/drawing/2014/main" id="{03D82461-F58E-4A43-A753-AF0E4C4475DA}"/>
              </a:ext>
            </a:extLst>
          </p:cNvPr>
          <p:cNvSpPr/>
          <p:nvPr/>
        </p:nvSpPr>
        <p:spPr>
          <a:xfrm>
            <a:off x="2194560" y="8577263"/>
            <a:ext cx="16184880" cy="14582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dirty="0"/>
              <a:t>ČAS: PROCESY, POSTUPY, STRATEGIE</a:t>
            </a:r>
          </a:p>
        </p:txBody>
      </p:sp>
      <p:pic>
        <p:nvPicPr>
          <p:cNvPr id="11" name="Grafický objekt 10" descr="Recyklovat se souvislou výplní">
            <a:extLst>
              <a:ext uri="{FF2B5EF4-FFF2-40B4-BE49-F238E27FC236}">
                <a16:creationId xmlns:a16="http://schemas.microsoft.com/office/drawing/2014/main" id="{BB23AEA4-9E20-45BA-A17B-275CDAD7BB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35676" y="4837289"/>
            <a:ext cx="1206316" cy="1206316"/>
          </a:xfrm>
          <a:prstGeom prst="rect">
            <a:avLst/>
          </a:prstGeom>
        </p:spPr>
      </p:pic>
      <p:pic>
        <p:nvPicPr>
          <p:cNvPr id="13" name="Grafický objekt 12" descr="Město se souvislou výplní">
            <a:extLst>
              <a:ext uri="{FF2B5EF4-FFF2-40B4-BE49-F238E27FC236}">
                <a16:creationId xmlns:a16="http://schemas.microsoft.com/office/drawing/2014/main" id="{E9663C23-FEF5-447F-A09A-375C511CF4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058324" y="2904285"/>
            <a:ext cx="1206316" cy="1206316"/>
          </a:xfrm>
          <a:prstGeom prst="rect">
            <a:avLst/>
          </a:prstGeom>
        </p:spPr>
      </p:pic>
      <p:pic>
        <p:nvPicPr>
          <p:cNvPr id="15" name="Grafický objekt 14" descr="Listnatý strom se souvislou výplní">
            <a:extLst>
              <a:ext uri="{FF2B5EF4-FFF2-40B4-BE49-F238E27FC236}">
                <a16:creationId xmlns:a16="http://schemas.microsoft.com/office/drawing/2014/main" id="{B95F7D24-E0E5-4008-8371-23AC1636A9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972724" y="6682032"/>
            <a:ext cx="1206316" cy="1206316"/>
          </a:xfrm>
          <a:prstGeom prst="rect">
            <a:avLst/>
          </a:prstGeom>
        </p:spPr>
      </p:pic>
      <p:pic>
        <p:nvPicPr>
          <p:cNvPr id="17" name="Grafický objekt 16" descr="Kopec obrys">
            <a:extLst>
              <a:ext uri="{FF2B5EF4-FFF2-40B4-BE49-F238E27FC236}">
                <a16:creationId xmlns:a16="http://schemas.microsoft.com/office/drawing/2014/main" id="{1DD35154-4647-41B0-A97E-DDA11C71FD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5560237" y="4826374"/>
            <a:ext cx="1206316" cy="1206316"/>
          </a:xfrm>
          <a:prstGeom prst="rect">
            <a:avLst/>
          </a:prstGeom>
        </p:spPr>
      </p:pic>
      <p:pic>
        <p:nvPicPr>
          <p:cNvPr id="21" name="Grafický objekt 20" descr="Auto se souvislou výplní">
            <a:extLst>
              <a:ext uri="{FF2B5EF4-FFF2-40B4-BE49-F238E27FC236}">
                <a16:creationId xmlns:a16="http://schemas.microsoft.com/office/drawing/2014/main" id="{E68FECE3-6082-4AEF-99EF-F6072813654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724396" y="6628315"/>
            <a:ext cx="1206316" cy="1206316"/>
          </a:xfrm>
          <a:prstGeom prst="rect">
            <a:avLst/>
          </a:prstGeom>
        </p:spPr>
      </p:pic>
      <p:pic>
        <p:nvPicPr>
          <p:cNvPr id="23" name="Grafický objekt 22" descr="Mrak obrys">
            <a:extLst>
              <a:ext uri="{FF2B5EF4-FFF2-40B4-BE49-F238E27FC236}">
                <a16:creationId xmlns:a16="http://schemas.microsoft.com/office/drawing/2014/main" id="{FA0CAE66-16DE-4ED0-980C-37264002388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723359" y="2904285"/>
            <a:ext cx="1206316" cy="120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177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2F993E-7EF6-4873-9C87-2D1B6DF0D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7280" y="677533"/>
            <a:ext cx="16181041" cy="80899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cs-CZ" sz="4400" b="1" dirty="0"/>
              <a:t>Inovace v oblasti komunitní energetiky vyžadují nové business modely a organizační modely.</a:t>
            </a:r>
          </a:p>
        </p:txBody>
      </p:sp>
    </p:spTree>
    <p:extLst>
      <p:ext uri="{BB962C8B-B14F-4D97-AF65-F5344CB8AC3E}">
        <p14:creationId xmlns:p14="http://schemas.microsoft.com/office/powerpoint/2010/main" val="4460219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1942376" y="855576"/>
            <a:ext cx="15125560" cy="1684171"/>
            <a:chOff x="0" y="548680"/>
            <a:chExt cx="7199784" cy="1656184"/>
          </a:xfrm>
        </p:grpSpPr>
        <p:sp>
          <p:nvSpPr>
            <p:cNvPr id="6" name="Obdélník 5"/>
            <p:cNvSpPr/>
            <p:nvPr/>
          </p:nvSpPr>
          <p:spPr>
            <a:xfrm>
              <a:off x="0" y="548680"/>
              <a:ext cx="7055768" cy="1656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648"/>
              <a:endParaRPr lang="cs-CZ" sz="17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Obdélník 8"/>
            <p:cNvSpPr/>
            <p:nvPr/>
          </p:nvSpPr>
          <p:spPr>
            <a:xfrm>
              <a:off x="7055768" y="548680"/>
              <a:ext cx="144016" cy="1656184"/>
            </a:xfrm>
            <a:prstGeom prst="rect">
              <a:avLst/>
            </a:prstGeom>
            <a:solidFill>
              <a:srgbClr val="5DC3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648"/>
              <a:endParaRPr lang="cs-CZ" sz="1799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96655" y="967854"/>
            <a:ext cx="14168728" cy="1459615"/>
          </a:xfrm>
        </p:spPr>
        <p:txBody>
          <a:bodyPr>
            <a:noAutofit/>
          </a:bodyPr>
          <a:lstStyle/>
          <a:p>
            <a:pPr algn="l"/>
            <a:r>
              <a:rPr lang="cs-CZ" sz="4799" b="1" dirty="0">
                <a:solidFill>
                  <a:srgbClr val="174290"/>
                </a:solidFill>
                <a:cs typeface="Arial"/>
              </a:rPr>
              <a:t>Byznys a investice – role a příležitosti</a:t>
            </a:r>
            <a:endParaRPr lang="cs-CZ" sz="4799" dirty="0">
              <a:cs typeface="Calibri"/>
            </a:endParaRPr>
          </a:p>
        </p:txBody>
      </p:sp>
      <p:sp>
        <p:nvSpPr>
          <p:cNvPr id="13" name="Podnadpis 2"/>
          <p:cNvSpPr txBox="1">
            <a:spLocks/>
          </p:cNvSpPr>
          <p:nvPr/>
        </p:nvSpPr>
        <p:spPr>
          <a:xfrm>
            <a:off x="2477540" y="2583248"/>
            <a:ext cx="13936118" cy="6580906"/>
          </a:xfrm>
          <a:prstGeom prst="rect">
            <a:avLst/>
          </a:prstGeom>
        </p:spPr>
        <p:txBody>
          <a:bodyPr vert="horz" lIns="147476" tIns="73738" rIns="147476" bIns="73738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1965" marR="568353" lvl="3" algn="just" defTabSz="914323">
              <a:lnSpc>
                <a:spcPct val="90100"/>
              </a:lnSpc>
              <a:tabLst>
                <a:tab pos="566305" algn="l"/>
              </a:tabLst>
            </a:pPr>
            <a:endParaRPr lang="cs-CZ" sz="3299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875818" y="2916350"/>
            <a:ext cx="13030079" cy="615425"/>
          </a:xfrm>
          <a:prstGeom prst="rect">
            <a:avLst/>
          </a:prstGeom>
        </p:spPr>
        <p:txBody>
          <a:bodyPr wrap="square" lIns="91439" tIns="45720" rIns="91439" bIns="45720" anchor="t">
            <a:spAutoFit/>
          </a:bodyPr>
          <a:lstStyle/>
          <a:p>
            <a:pPr algn="just" defTabSz="914162">
              <a:spcBef>
                <a:spcPts val="600"/>
              </a:spcBef>
              <a:spcAft>
                <a:spcPts val="1201"/>
              </a:spcAft>
            </a:pPr>
            <a:endParaRPr lang="cs-CZ" sz="3399">
              <a:solidFill>
                <a:prstClr val="black"/>
              </a:solidFill>
              <a:latin typeface="Calibri"/>
              <a:cs typeface="Calibri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CADE865-E09B-4EFE-ACBA-FECD5C41B73B}"/>
              </a:ext>
            </a:extLst>
          </p:cNvPr>
          <p:cNvGraphicFramePr>
            <a:graphicFrameLocks noGrp="1"/>
          </p:cNvGraphicFramePr>
          <p:nvPr/>
        </p:nvGraphicFramePr>
        <p:xfrm>
          <a:off x="2323142" y="2706217"/>
          <a:ext cx="6635023" cy="38141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35023">
                  <a:extLst>
                    <a:ext uri="{9D8B030D-6E8A-4147-A177-3AD203B41FA5}">
                      <a16:colId xmlns:a16="http://schemas.microsoft.com/office/drawing/2014/main" val="3399597725"/>
                    </a:ext>
                  </a:extLst>
                </a:gridCol>
              </a:tblGrid>
              <a:tr h="533580">
                <a:tc>
                  <a:txBody>
                    <a:bodyPr/>
                    <a:lstStyle/>
                    <a:p>
                      <a:pPr algn="ctr"/>
                      <a:r>
                        <a:rPr lang="en-GB" sz="2300" dirty="0">
                          <a:effectLst/>
                        </a:rPr>
                        <a:t>Role (</a:t>
                      </a:r>
                      <a:r>
                        <a:rPr lang="en-GB" sz="2300" dirty="0" err="1">
                          <a:effectLst/>
                        </a:rPr>
                        <a:t>příklad</a:t>
                      </a:r>
                      <a:r>
                        <a:rPr lang="en-GB" sz="2300" dirty="0">
                          <a:effectLst/>
                        </a:rPr>
                        <a:t> PED)</a:t>
                      </a:r>
                      <a:endParaRPr lang="en-GB" sz="2300" b="1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88106124"/>
                  </a:ext>
                </a:extLst>
              </a:tr>
              <a:tr h="500231">
                <a:tc>
                  <a:txBody>
                    <a:bodyPr/>
                    <a:lstStyle/>
                    <a:p>
                      <a:pPr algn="ctr"/>
                      <a:r>
                        <a:rPr lang="en-GB" sz="2300" err="1">
                          <a:effectLst/>
                        </a:rPr>
                        <a:t>dodavatel</a:t>
                      </a:r>
                      <a:r>
                        <a:rPr lang="en-GB" sz="2300">
                          <a:effectLst/>
                        </a:rPr>
                        <a:t> </a:t>
                      </a:r>
                      <a:r>
                        <a:rPr lang="en-GB" sz="2300" err="1">
                          <a:effectLst/>
                        </a:rPr>
                        <a:t>energie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89094819"/>
                  </a:ext>
                </a:extLst>
              </a:tr>
              <a:tr h="383512">
                <a:tc>
                  <a:txBody>
                    <a:bodyPr/>
                    <a:lstStyle/>
                    <a:p>
                      <a:pPr algn="ctr"/>
                      <a:r>
                        <a:rPr lang="en-GB" sz="2300" err="1">
                          <a:effectLst/>
                        </a:rPr>
                        <a:t>výrobce</a:t>
                      </a:r>
                      <a:r>
                        <a:rPr lang="en-GB" sz="2300">
                          <a:effectLst/>
                        </a:rPr>
                        <a:t> </a:t>
                      </a:r>
                      <a:r>
                        <a:rPr lang="en-GB" sz="2300" err="1">
                          <a:effectLst/>
                        </a:rPr>
                        <a:t>energie</a:t>
                      </a:r>
                      <a:endParaRPr lang="en-GB" sz="230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47971626"/>
                  </a:ext>
                </a:extLst>
              </a:tr>
              <a:tr h="400186">
                <a:tc>
                  <a:txBody>
                    <a:bodyPr/>
                    <a:lstStyle/>
                    <a:p>
                      <a:pPr algn="ctr"/>
                      <a:r>
                        <a:rPr lang="en-GB" sz="2300" err="1">
                          <a:effectLst/>
                        </a:rPr>
                        <a:t>zhotovitel</a:t>
                      </a:r>
                      <a:endParaRPr lang="en-GB" sz="230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48077271"/>
                  </a:ext>
                </a:extLst>
              </a:tr>
              <a:tr h="365757">
                <a:tc>
                  <a:txBody>
                    <a:bodyPr/>
                    <a:lstStyle/>
                    <a:p>
                      <a:pPr algn="ctr"/>
                      <a:r>
                        <a:rPr lang="en-GB" sz="2300" err="1">
                          <a:effectLst/>
                        </a:rPr>
                        <a:t>provozovatel</a:t>
                      </a:r>
                      <a:endParaRPr lang="en-GB" sz="230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69209132"/>
                  </a:ext>
                </a:extLst>
              </a:tr>
              <a:tr h="365757">
                <a:tc>
                  <a:txBody>
                    <a:bodyPr/>
                    <a:lstStyle/>
                    <a:p>
                      <a:pPr algn="ctr"/>
                      <a:r>
                        <a:rPr lang="en-GB" sz="2300" err="1">
                          <a:effectLst/>
                        </a:rPr>
                        <a:t>finanční</a:t>
                      </a:r>
                      <a:r>
                        <a:rPr lang="en-GB" sz="2300">
                          <a:effectLst/>
                        </a:rPr>
                        <a:t> partner</a:t>
                      </a:r>
                      <a:endParaRPr lang="en-GB" sz="230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2295219"/>
                  </a:ext>
                </a:extLst>
              </a:tr>
              <a:tr h="533580">
                <a:tc>
                  <a:txBody>
                    <a:bodyPr/>
                    <a:lstStyle/>
                    <a:p>
                      <a:pPr algn="ctr"/>
                      <a:r>
                        <a:rPr lang="en-GB" sz="2300" err="1">
                          <a:effectLst/>
                        </a:rPr>
                        <a:t>spotřebitel-možný</a:t>
                      </a:r>
                      <a:r>
                        <a:rPr lang="en-GB" sz="2300">
                          <a:effectLst/>
                        </a:rPr>
                        <a:t> prosumer</a:t>
                      </a:r>
                      <a:endParaRPr lang="en-GB" sz="230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15907723"/>
                  </a:ext>
                </a:extLst>
              </a:tr>
              <a:tr h="365757">
                <a:tc>
                  <a:txBody>
                    <a:bodyPr/>
                    <a:lstStyle/>
                    <a:p>
                      <a:pPr algn="ctr"/>
                      <a:r>
                        <a:rPr lang="en-GB" sz="2300" err="1">
                          <a:effectLst/>
                        </a:rPr>
                        <a:t>poskytovatel</a:t>
                      </a:r>
                      <a:r>
                        <a:rPr lang="en-GB" sz="2300">
                          <a:effectLst/>
                        </a:rPr>
                        <a:t> </a:t>
                      </a:r>
                      <a:r>
                        <a:rPr lang="en-GB" sz="2300" err="1">
                          <a:effectLst/>
                        </a:rPr>
                        <a:t>ostatních</a:t>
                      </a:r>
                      <a:r>
                        <a:rPr lang="en-GB" sz="2300">
                          <a:effectLst/>
                        </a:rPr>
                        <a:t> </a:t>
                      </a:r>
                      <a:r>
                        <a:rPr lang="en-GB" sz="2300" err="1">
                          <a:effectLst/>
                        </a:rPr>
                        <a:t>služeb</a:t>
                      </a:r>
                      <a:endParaRPr lang="en-GB" sz="230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15344093"/>
                  </a:ext>
                </a:extLst>
              </a:tr>
              <a:tr h="365757">
                <a:tc>
                  <a:txBody>
                    <a:bodyPr/>
                    <a:lstStyle/>
                    <a:p>
                      <a:pPr algn="ctr"/>
                      <a:r>
                        <a:rPr lang="en-GB" sz="2300" dirty="0" err="1">
                          <a:effectLst/>
                        </a:rPr>
                        <a:t>veřejný</a:t>
                      </a:r>
                      <a:r>
                        <a:rPr lang="en-GB" sz="2300" dirty="0">
                          <a:effectLst/>
                        </a:rPr>
                        <a:t> </a:t>
                      </a:r>
                      <a:r>
                        <a:rPr lang="en-GB" sz="2300" dirty="0" err="1">
                          <a:effectLst/>
                        </a:rPr>
                        <a:t>aktér</a:t>
                      </a:r>
                      <a:endParaRPr lang="en-GB" sz="2300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73670277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C90A22E-E145-454F-A9BB-BC93F31B3401}"/>
              </a:ext>
            </a:extLst>
          </p:cNvPr>
          <p:cNvGraphicFramePr>
            <a:graphicFrameLocks noGrp="1"/>
          </p:cNvGraphicFramePr>
          <p:nvPr/>
        </p:nvGraphicFramePr>
        <p:xfrm>
          <a:off x="9273098" y="2591370"/>
          <a:ext cx="7259558" cy="4224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59558">
                  <a:extLst>
                    <a:ext uri="{9D8B030D-6E8A-4147-A177-3AD203B41FA5}">
                      <a16:colId xmlns:a16="http://schemas.microsoft.com/office/drawing/2014/main" val="2889808065"/>
                    </a:ext>
                  </a:extLst>
                </a:gridCol>
              </a:tblGrid>
              <a:tr h="443842">
                <a:tc>
                  <a:txBody>
                    <a:bodyPr/>
                    <a:lstStyle/>
                    <a:p>
                      <a:pPr algn="ctr"/>
                      <a:r>
                        <a:rPr lang="en-GB" sz="2300" err="1">
                          <a:effectLst/>
                        </a:rPr>
                        <a:t>Příležitost</a:t>
                      </a:r>
                      <a:r>
                        <a:rPr lang="en-GB" sz="2300">
                          <a:effectLst/>
                        </a:rPr>
                        <a:t> (</a:t>
                      </a:r>
                      <a:r>
                        <a:rPr lang="en-GB" sz="2300" err="1">
                          <a:effectLst/>
                        </a:rPr>
                        <a:t>příklad</a:t>
                      </a:r>
                      <a:r>
                        <a:rPr lang="en-GB" sz="2300">
                          <a:effectLst/>
                        </a:rPr>
                        <a:t> PED)</a:t>
                      </a:r>
                      <a:endParaRPr lang="en-GB" sz="2300" b="1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6768371"/>
                  </a:ext>
                </a:extLst>
              </a:tr>
              <a:tr h="365757">
                <a:tc>
                  <a:txBody>
                    <a:bodyPr/>
                    <a:lstStyle/>
                    <a:p>
                      <a:pPr algn="ctr"/>
                      <a:r>
                        <a:rPr lang="en-GB" sz="2300" err="1">
                          <a:effectLst/>
                        </a:rPr>
                        <a:t>změna</a:t>
                      </a:r>
                      <a:r>
                        <a:rPr lang="en-GB" sz="2300">
                          <a:effectLst/>
                        </a:rPr>
                        <a:t> </a:t>
                      </a:r>
                      <a:r>
                        <a:rPr lang="en-GB" sz="2300" err="1">
                          <a:effectLst/>
                        </a:rPr>
                        <a:t>energetického</a:t>
                      </a:r>
                      <a:r>
                        <a:rPr lang="en-GB" sz="2300">
                          <a:effectLst/>
                        </a:rPr>
                        <a:t> </a:t>
                      </a:r>
                      <a:r>
                        <a:rPr lang="en-GB" sz="2300" err="1">
                          <a:effectLst/>
                        </a:rPr>
                        <a:t>řešení</a:t>
                      </a:r>
                      <a:r>
                        <a:rPr lang="en-GB" sz="2300">
                          <a:effectLst/>
                        </a:rPr>
                        <a:t> </a:t>
                      </a:r>
                      <a:r>
                        <a:rPr lang="en-GB" sz="2300" err="1">
                          <a:effectLst/>
                        </a:rPr>
                        <a:t>na</a:t>
                      </a:r>
                      <a:r>
                        <a:rPr lang="en-GB" sz="2300">
                          <a:effectLst/>
                        </a:rPr>
                        <a:t> </a:t>
                      </a:r>
                      <a:r>
                        <a:rPr lang="en-GB" sz="2300" err="1">
                          <a:effectLst/>
                        </a:rPr>
                        <a:t>straně</a:t>
                      </a:r>
                      <a:r>
                        <a:rPr lang="en-GB" sz="2300">
                          <a:effectLst/>
                        </a:rPr>
                        <a:t> </a:t>
                      </a:r>
                      <a:r>
                        <a:rPr lang="en-GB" sz="2300" err="1">
                          <a:effectLst/>
                        </a:rPr>
                        <a:t>spotřeby</a:t>
                      </a:r>
                      <a:endParaRPr lang="en-GB" sz="230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99406790"/>
                  </a:ext>
                </a:extLst>
              </a:tr>
              <a:tr h="427405">
                <a:tc>
                  <a:txBody>
                    <a:bodyPr/>
                    <a:lstStyle/>
                    <a:p>
                      <a:pPr algn="ctr"/>
                      <a:r>
                        <a:rPr lang="en-GB" sz="2300" err="1">
                          <a:effectLst/>
                        </a:rPr>
                        <a:t>vstup</a:t>
                      </a:r>
                      <a:r>
                        <a:rPr lang="en-GB" sz="2300">
                          <a:effectLst/>
                        </a:rPr>
                        <a:t> </a:t>
                      </a:r>
                      <a:r>
                        <a:rPr lang="en-GB" sz="2300" err="1">
                          <a:effectLst/>
                        </a:rPr>
                        <a:t>na</a:t>
                      </a:r>
                      <a:r>
                        <a:rPr lang="en-GB" sz="2300">
                          <a:effectLst/>
                        </a:rPr>
                        <a:t> </a:t>
                      </a:r>
                      <a:r>
                        <a:rPr lang="en-GB" sz="2300" err="1">
                          <a:effectLst/>
                        </a:rPr>
                        <a:t>trh</a:t>
                      </a:r>
                      <a:r>
                        <a:rPr lang="en-GB" sz="2300">
                          <a:effectLst/>
                        </a:rPr>
                        <a:t> s </a:t>
                      </a:r>
                      <a:r>
                        <a:rPr lang="en-GB" sz="2300" err="1">
                          <a:effectLst/>
                        </a:rPr>
                        <a:t>energií</a:t>
                      </a:r>
                      <a:endParaRPr lang="en-GB" sz="230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35631683"/>
                  </a:ext>
                </a:extLst>
              </a:tr>
              <a:tr h="731513">
                <a:tc>
                  <a:txBody>
                    <a:bodyPr/>
                    <a:lstStyle/>
                    <a:p>
                      <a:pPr algn="ctr"/>
                      <a:r>
                        <a:rPr lang="en-GB" sz="2300" err="1">
                          <a:effectLst/>
                        </a:rPr>
                        <a:t>investice</a:t>
                      </a:r>
                      <a:r>
                        <a:rPr lang="en-GB" sz="2300">
                          <a:effectLst/>
                        </a:rPr>
                        <a:t> do </a:t>
                      </a:r>
                      <a:r>
                        <a:rPr lang="en-GB" sz="2300" err="1">
                          <a:effectLst/>
                        </a:rPr>
                        <a:t>nového</a:t>
                      </a:r>
                      <a:r>
                        <a:rPr lang="en-GB" sz="2300">
                          <a:effectLst/>
                        </a:rPr>
                        <a:t> </a:t>
                      </a:r>
                      <a:r>
                        <a:rPr lang="en-GB" sz="2300" err="1">
                          <a:effectLst/>
                        </a:rPr>
                        <a:t>energetického</a:t>
                      </a:r>
                      <a:r>
                        <a:rPr lang="en-GB" sz="2300">
                          <a:effectLst/>
                        </a:rPr>
                        <a:t> </a:t>
                      </a:r>
                      <a:r>
                        <a:rPr lang="en-GB" sz="2300" err="1">
                          <a:effectLst/>
                        </a:rPr>
                        <a:t>řešení</a:t>
                      </a:r>
                      <a:r>
                        <a:rPr lang="en-GB" sz="2300">
                          <a:effectLst/>
                        </a:rPr>
                        <a:t> </a:t>
                      </a:r>
                      <a:r>
                        <a:rPr lang="en-GB" sz="2300" err="1">
                          <a:effectLst/>
                        </a:rPr>
                        <a:t>na</a:t>
                      </a:r>
                      <a:r>
                        <a:rPr lang="en-GB" sz="2300">
                          <a:effectLst/>
                        </a:rPr>
                        <a:t> </a:t>
                      </a:r>
                      <a:r>
                        <a:rPr lang="en-GB" sz="2300" err="1">
                          <a:effectLst/>
                        </a:rPr>
                        <a:t>straně</a:t>
                      </a:r>
                      <a:r>
                        <a:rPr lang="en-GB" sz="2300">
                          <a:effectLst/>
                        </a:rPr>
                        <a:t> </a:t>
                      </a:r>
                      <a:r>
                        <a:rPr lang="en-GB" sz="2300" err="1">
                          <a:effectLst/>
                        </a:rPr>
                        <a:t>výroby</a:t>
                      </a:r>
                      <a:r>
                        <a:rPr lang="en-GB" sz="2300">
                          <a:effectLst/>
                        </a:rPr>
                        <a:t> a </a:t>
                      </a:r>
                      <a:r>
                        <a:rPr lang="en-GB" sz="2300" err="1">
                          <a:effectLst/>
                        </a:rPr>
                        <a:t>dodávky</a:t>
                      </a:r>
                      <a:endParaRPr lang="en-GB" sz="230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97887000"/>
                  </a:ext>
                </a:extLst>
              </a:tr>
              <a:tr h="427405">
                <a:tc>
                  <a:txBody>
                    <a:bodyPr/>
                    <a:lstStyle/>
                    <a:p>
                      <a:pPr algn="ctr"/>
                      <a:r>
                        <a:rPr lang="en-GB" sz="2300" err="1">
                          <a:effectLst/>
                        </a:rPr>
                        <a:t>neenergetické</a:t>
                      </a:r>
                      <a:r>
                        <a:rPr lang="en-GB" sz="2300">
                          <a:effectLst/>
                        </a:rPr>
                        <a:t> </a:t>
                      </a:r>
                      <a:r>
                        <a:rPr lang="en-GB" sz="2300" err="1">
                          <a:effectLst/>
                        </a:rPr>
                        <a:t>investice</a:t>
                      </a:r>
                      <a:r>
                        <a:rPr lang="en-GB" sz="2300">
                          <a:effectLst/>
                        </a:rPr>
                        <a:t> do </a:t>
                      </a:r>
                      <a:r>
                        <a:rPr lang="en-GB" sz="2300" err="1">
                          <a:effectLst/>
                        </a:rPr>
                        <a:t>budov</a:t>
                      </a:r>
                      <a:endParaRPr lang="en-GB" sz="230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30063868"/>
                  </a:ext>
                </a:extLst>
              </a:tr>
              <a:tr h="365757">
                <a:tc>
                  <a:txBody>
                    <a:bodyPr/>
                    <a:lstStyle/>
                    <a:p>
                      <a:pPr algn="ctr"/>
                      <a:r>
                        <a:rPr lang="en-GB" sz="2300" err="1">
                          <a:effectLst/>
                        </a:rPr>
                        <a:t>finanční</a:t>
                      </a:r>
                      <a:r>
                        <a:rPr lang="en-GB" sz="2300">
                          <a:effectLst/>
                        </a:rPr>
                        <a:t>/</a:t>
                      </a:r>
                      <a:r>
                        <a:rPr lang="en-GB" sz="2300" err="1">
                          <a:effectLst/>
                        </a:rPr>
                        <a:t>portfoliová</a:t>
                      </a:r>
                      <a:r>
                        <a:rPr lang="en-GB" sz="2300">
                          <a:effectLst/>
                        </a:rPr>
                        <a:t> </a:t>
                      </a:r>
                      <a:r>
                        <a:rPr lang="en-GB" sz="2300" err="1">
                          <a:effectLst/>
                        </a:rPr>
                        <a:t>investice</a:t>
                      </a:r>
                      <a:endParaRPr lang="en-GB" sz="230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89978980"/>
                  </a:ext>
                </a:extLst>
              </a:tr>
              <a:tr h="365757">
                <a:tc>
                  <a:txBody>
                    <a:bodyPr/>
                    <a:lstStyle/>
                    <a:p>
                      <a:pPr algn="ctr"/>
                      <a:r>
                        <a:rPr lang="en-GB" sz="2300" err="1">
                          <a:effectLst/>
                        </a:rPr>
                        <a:t>rozvoj</a:t>
                      </a:r>
                      <a:r>
                        <a:rPr lang="en-GB" sz="2300">
                          <a:effectLst/>
                        </a:rPr>
                        <a:t> </a:t>
                      </a:r>
                      <a:r>
                        <a:rPr lang="en-GB" sz="2300" err="1">
                          <a:effectLst/>
                        </a:rPr>
                        <a:t>nabízených</a:t>
                      </a:r>
                      <a:r>
                        <a:rPr lang="en-GB" sz="2300">
                          <a:effectLst/>
                        </a:rPr>
                        <a:t> </a:t>
                      </a:r>
                      <a:r>
                        <a:rPr lang="en-GB" sz="2300" err="1">
                          <a:effectLst/>
                        </a:rPr>
                        <a:t>služeb</a:t>
                      </a:r>
                      <a:endParaRPr lang="en-GB" sz="230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06921771"/>
                  </a:ext>
                </a:extLst>
              </a:tr>
              <a:tr h="365757">
                <a:tc>
                  <a:txBody>
                    <a:bodyPr/>
                    <a:lstStyle/>
                    <a:p>
                      <a:pPr algn="ctr"/>
                      <a:r>
                        <a:rPr lang="en-GB" sz="2300" err="1">
                          <a:effectLst/>
                        </a:rPr>
                        <a:t>znalostní</a:t>
                      </a:r>
                      <a:r>
                        <a:rPr lang="en-GB" sz="2300">
                          <a:effectLst/>
                        </a:rPr>
                        <a:t> </a:t>
                      </a:r>
                      <a:r>
                        <a:rPr lang="en-GB" sz="2300" err="1">
                          <a:effectLst/>
                        </a:rPr>
                        <a:t>zapojení</a:t>
                      </a:r>
                      <a:endParaRPr lang="en-GB" sz="230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38616246"/>
                  </a:ext>
                </a:extLst>
              </a:tr>
              <a:tr h="365757">
                <a:tc>
                  <a:txBody>
                    <a:bodyPr/>
                    <a:lstStyle/>
                    <a:p>
                      <a:pPr algn="ctr"/>
                      <a:r>
                        <a:rPr lang="en-GB" sz="2300" err="1">
                          <a:effectLst/>
                        </a:rPr>
                        <a:t>řízení</a:t>
                      </a:r>
                      <a:r>
                        <a:rPr lang="en-GB" sz="2300">
                          <a:effectLst/>
                        </a:rPr>
                        <a:t> </a:t>
                      </a:r>
                      <a:r>
                        <a:rPr lang="en-GB" sz="2300" err="1">
                          <a:effectLst/>
                        </a:rPr>
                        <a:t>projektů</a:t>
                      </a:r>
                      <a:r>
                        <a:rPr lang="en-GB" sz="2300">
                          <a:effectLst/>
                        </a:rPr>
                        <a:t> (</a:t>
                      </a:r>
                      <a:r>
                        <a:rPr lang="en-GB" sz="2300" err="1">
                          <a:effectLst/>
                        </a:rPr>
                        <a:t>včetně</a:t>
                      </a:r>
                      <a:r>
                        <a:rPr lang="en-GB" sz="2300">
                          <a:effectLst/>
                        </a:rPr>
                        <a:t> </a:t>
                      </a:r>
                      <a:r>
                        <a:rPr lang="en-GB" sz="2300" err="1">
                          <a:effectLst/>
                        </a:rPr>
                        <a:t>finančního</a:t>
                      </a:r>
                      <a:r>
                        <a:rPr lang="en-GB" sz="2300">
                          <a:effectLst/>
                        </a:rPr>
                        <a:t>)</a:t>
                      </a:r>
                      <a:endParaRPr lang="en-GB" sz="230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98211427"/>
                  </a:ext>
                </a:extLst>
              </a:tr>
              <a:tr h="365757">
                <a:tc>
                  <a:txBody>
                    <a:bodyPr/>
                    <a:lstStyle/>
                    <a:p>
                      <a:pPr algn="ctr"/>
                      <a:r>
                        <a:rPr lang="en-GB" sz="2300" dirty="0" err="1">
                          <a:effectLst/>
                        </a:rPr>
                        <a:t>růst</a:t>
                      </a:r>
                      <a:r>
                        <a:rPr lang="en-GB" sz="2300" dirty="0">
                          <a:effectLst/>
                        </a:rPr>
                        <a:t> </a:t>
                      </a:r>
                      <a:r>
                        <a:rPr lang="en-GB" sz="2300" dirty="0" err="1">
                          <a:effectLst/>
                        </a:rPr>
                        <a:t>občanské</a:t>
                      </a:r>
                      <a:r>
                        <a:rPr lang="en-GB" sz="2300" dirty="0">
                          <a:effectLst/>
                        </a:rPr>
                        <a:t> </a:t>
                      </a:r>
                      <a:r>
                        <a:rPr lang="en-GB" sz="2300" dirty="0" err="1">
                          <a:effectLst/>
                        </a:rPr>
                        <a:t>angažovanosti</a:t>
                      </a:r>
                      <a:r>
                        <a:rPr lang="en-GB" sz="2300" dirty="0">
                          <a:effectLst/>
                        </a:rPr>
                        <a:t> a </a:t>
                      </a:r>
                      <a:r>
                        <a:rPr lang="en-GB" sz="2300" dirty="0" err="1">
                          <a:effectLst/>
                        </a:rPr>
                        <a:t>kvality</a:t>
                      </a:r>
                      <a:r>
                        <a:rPr lang="en-GB" sz="2300" dirty="0">
                          <a:effectLst/>
                        </a:rPr>
                        <a:t> </a:t>
                      </a:r>
                      <a:r>
                        <a:rPr lang="en-GB" sz="2300" dirty="0" err="1">
                          <a:effectLst/>
                        </a:rPr>
                        <a:t>života</a:t>
                      </a:r>
                      <a:endParaRPr lang="en-GB" sz="2300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22421373"/>
                  </a:ext>
                </a:extLst>
              </a:tr>
            </a:tbl>
          </a:graphicData>
        </a:graphic>
      </p:graphicFrame>
      <p:pic>
        <p:nvPicPr>
          <p:cNvPr id="11" name="Picture 11" descr="Chart, radar chart&#10;&#10;Description automatically generated">
            <a:extLst>
              <a:ext uri="{FF2B5EF4-FFF2-40B4-BE49-F238E27FC236}">
                <a16:creationId xmlns:a16="http://schemas.microsoft.com/office/drawing/2014/main" id="{31EC5830-1067-45F4-821B-AFA53B18D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142" y="6712175"/>
            <a:ext cx="5775203" cy="3053349"/>
          </a:xfrm>
          <a:prstGeom prst="rect">
            <a:avLst/>
          </a:prstGeom>
        </p:spPr>
      </p:pic>
      <p:pic>
        <p:nvPicPr>
          <p:cNvPr id="12" name="Picture 13" descr="Chart, radar chart&#10;&#10;Description automatically generated">
            <a:extLst>
              <a:ext uri="{FF2B5EF4-FFF2-40B4-BE49-F238E27FC236}">
                <a16:creationId xmlns:a16="http://schemas.microsoft.com/office/drawing/2014/main" id="{80043E61-19D4-4A9D-B1FB-791C70BF8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3097" y="7026207"/>
            <a:ext cx="6324556" cy="3450498"/>
          </a:xfrm>
          <a:prstGeom prst="rect">
            <a:avLst/>
          </a:prstGeom>
        </p:spPr>
      </p:pic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6504F0F1-93EF-40AA-8C51-C519AE22A460}"/>
              </a:ext>
            </a:extLst>
          </p:cNvPr>
          <p:cNvSpPr/>
          <p:nvPr/>
        </p:nvSpPr>
        <p:spPr>
          <a:xfrm>
            <a:off x="15731568" y="7753695"/>
            <a:ext cx="3107866" cy="24204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7" dirty="0"/>
              <a:t>Nové modely = aktéři v nových rolích, změna strategie</a:t>
            </a:r>
          </a:p>
        </p:txBody>
      </p:sp>
    </p:spTree>
    <p:extLst>
      <p:ext uri="{BB962C8B-B14F-4D97-AF65-F5344CB8AC3E}">
        <p14:creationId xmlns:p14="http://schemas.microsoft.com/office/powerpoint/2010/main" val="18041879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1942376" y="855576"/>
            <a:ext cx="15125560" cy="1684171"/>
            <a:chOff x="0" y="548680"/>
            <a:chExt cx="7199784" cy="1656184"/>
          </a:xfrm>
        </p:grpSpPr>
        <p:sp>
          <p:nvSpPr>
            <p:cNvPr id="6" name="Obdélník 5"/>
            <p:cNvSpPr/>
            <p:nvPr/>
          </p:nvSpPr>
          <p:spPr>
            <a:xfrm>
              <a:off x="0" y="548680"/>
              <a:ext cx="7055768" cy="1656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648"/>
              <a:endParaRPr lang="cs-CZ" sz="17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Obdélník 8"/>
            <p:cNvSpPr/>
            <p:nvPr/>
          </p:nvSpPr>
          <p:spPr>
            <a:xfrm>
              <a:off x="7055768" y="548680"/>
              <a:ext cx="144016" cy="1656184"/>
            </a:xfrm>
            <a:prstGeom prst="rect">
              <a:avLst/>
            </a:prstGeom>
            <a:solidFill>
              <a:srgbClr val="5DC3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648"/>
              <a:endParaRPr lang="cs-CZ" sz="1799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96655" y="967854"/>
            <a:ext cx="14168728" cy="1459615"/>
          </a:xfrm>
        </p:spPr>
        <p:txBody>
          <a:bodyPr>
            <a:noAutofit/>
          </a:bodyPr>
          <a:lstStyle/>
          <a:p>
            <a:pPr algn="l"/>
            <a:r>
              <a:rPr lang="cs-CZ" sz="5200" b="1" dirty="0">
                <a:solidFill>
                  <a:srgbClr val="174290"/>
                </a:solidFill>
                <a:cs typeface="Arial"/>
              </a:rPr>
              <a:t>Hledání vzájemně výhodných modelů</a:t>
            </a:r>
          </a:p>
        </p:txBody>
      </p:sp>
      <p:graphicFrame>
        <p:nvGraphicFramePr>
          <p:cNvPr id="10" name="Tabulka 3">
            <a:extLst>
              <a:ext uri="{FF2B5EF4-FFF2-40B4-BE49-F238E27FC236}">
                <a16:creationId xmlns:a16="http://schemas.microsoft.com/office/drawing/2014/main" id="{0F9106FB-0871-4212-9806-EF934C1AE556}"/>
              </a:ext>
            </a:extLst>
          </p:cNvPr>
          <p:cNvGraphicFramePr>
            <a:graphicFrameLocks noGrp="1"/>
          </p:cNvGraphicFramePr>
          <p:nvPr/>
        </p:nvGraphicFramePr>
        <p:xfrm>
          <a:off x="2596653" y="3256527"/>
          <a:ext cx="13718736" cy="6968055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7057092">
                  <a:extLst>
                    <a:ext uri="{9D8B030D-6E8A-4147-A177-3AD203B41FA5}">
                      <a16:colId xmlns:a16="http://schemas.microsoft.com/office/drawing/2014/main" val="3202131986"/>
                    </a:ext>
                  </a:extLst>
                </a:gridCol>
                <a:gridCol w="3246090">
                  <a:extLst>
                    <a:ext uri="{9D8B030D-6E8A-4147-A177-3AD203B41FA5}">
                      <a16:colId xmlns:a16="http://schemas.microsoft.com/office/drawing/2014/main" val="2508781261"/>
                    </a:ext>
                  </a:extLst>
                </a:gridCol>
                <a:gridCol w="3415554">
                  <a:extLst>
                    <a:ext uri="{9D8B030D-6E8A-4147-A177-3AD203B41FA5}">
                      <a16:colId xmlns:a16="http://schemas.microsoft.com/office/drawing/2014/main" val="3688349680"/>
                    </a:ext>
                  </a:extLst>
                </a:gridCol>
              </a:tblGrid>
              <a:tr h="522423">
                <a:tc>
                  <a:txBody>
                    <a:bodyPr/>
                    <a:lstStyle/>
                    <a:p>
                      <a:pPr algn="ctr"/>
                      <a:r>
                        <a:rPr lang="cs-CZ" sz="2300"/>
                        <a:t>Příklad 1</a:t>
                      </a:r>
                    </a:p>
                  </a:txBody>
                  <a:tcPr marL="139621" marR="139621" marT="69811" marB="698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300"/>
                        <a:t>Vlastníci budov</a:t>
                      </a:r>
                    </a:p>
                  </a:txBody>
                  <a:tcPr marL="139621" marR="139621" marT="69811" marB="698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300"/>
                        <a:t>Dodavatel tepla</a:t>
                      </a:r>
                    </a:p>
                  </a:txBody>
                  <a:tcPr marL="139621" marR="139621" marT="69811" marB="69811" anchor="ctr"/>
                </a:tc>
                <a:extLst>
                  <a:ext uri="{0D108BD9-81ED-4DB2-BD59-A6C34878D82A}">
                    <a16:rowId xmlns:a16="http://schemas.microsoft.com/office/drawing/2014/main" val="3403115730"/>
                  </a:ext>
                </a:extLst>
              </a:tr>
              <a:tr h="796331">
                <a:tc>
                  <a:txBody>
                    <a:bodyPr/>
                    <a:lstStyle/>
                    <a:p>
                      <a:pPr algn="ctr"/>
                      <a:r>
                        <a:rPr lang="cs-CZ" sz="2300"/>
                        <a:t>EPC projekt na budovy</a:t>
                      </a:r>
                    </a:p>
                  </a:txBody>
                  <a:tcPr marL="139621" marR="139621" marT="69811" marB="69811" anchor="ctr"/>
                </a:tc>
                <a:tc>
                  <a:txBody>
                    <a:bodyPr/>
                    <a:lstStyle/>
                    <a:p>
                      <a:endParaRPr lang="cs-CZ" sz="2000"/>
                    </a:p>
                  </a:txBody>
                  <a:tcPr marL="139621" marR="139621" marT="69811" marB="69811" anchor="ctr"/>
                </a:tc>
                <a:tc>
                  <a:txBody>
                    <a:bodyPr/>
                    <a:lstStyle/>
                    <a:p>
                      <a:endParaRPr lang="cs-CZ" sz="2000"/>
                    </a:p>
                  </a:txBody>
                  <a:tcPr marL="139621" marR="139621" marT="69811" marB="69811" anchor="ctr"/>
                </a:tc>
                <a:extLst>
                  <a:ext uri="{0D108BD9-81ED-4DB2-BD59-A6C34878D82A}">
                    <a16:rowId xmlns:a16="http://schemas.microsoft.com/office/drawing/2014/main" val="3853755382"/>
                  </a:ext>
                </a:extLst>
              </a:tr>
              <a:tr h="789199">
                <a:tc>
                  <a:txBody>
                    <a:bodyPr/>
                    <a:lstStyle/>
                    <a:p>
                      <a:pPr algn="ctr"/>
                      <a:r>
                        <a:rPr lang="cs-CZ" sz="2300"/>
                        <a:t>Dlouhodobý kontrakt na dodávku tepla</a:t>
                      </a:r>
                    </a:p>
                  </a:txBody>
                  <a:tcPr marL="139621" marR="139621" marT="69811" marB="69811" anchor="ctr"/>
                </a:tc>
                <a:tc>
                  <a:txBody>
                    <a:bodyPr/>
                    <a:lstStyle/>
                    <a:p>
                      <a:endParaRPr lang="cs-CZ" sz="2000"/>
                    </a:p>
                  </a:txBody>
                  <a:tcPr marL="139621" marR="139621" marT="69811" marB="69811" anchor="ctr"/>
                </a:tc>
                <a:tc>
                  <a:txBody>
                    <a:bodyPr/>
                    <a:lstStyle/>
                    <a:p>
                      <a:endParaRPr lang="cs-CZ" sz="2000"/>
                    </a:p>
                  </a:txBody>
                  <a:tcPr marL="139621" marR="139621" marT="69811" marB="69811" anchor="ctr"/>
                </a:tc>
                <a:extLst>
                  <a:ext uri="{0D108BD9-81ED-4DB2-BD59-A6C34878D82A}">
                    <a16:rowId xmlns:a16="http://schemas.microsoft.com/office/drawing/2014/main" val="672051180"/>
                  </a:ext>
                </a:extLst>
              </a:tr>
              <a:tr h="797622">
                <a:tc>
                  <a:txBody>
                    <a:bodyPr/>
                    <a:lstStyle/>
                    <a:p>
                      <a:pPr algn="ctr"/>
                      <a:r>
                        <a:rPr lang="cs-CZ" sz="2300"/>
                        <a:t>EPC v kombinaci se závazkem dlouhodobého odběru</a:t>
                      </a:r>
                    </a:p>
                  </a:txBody>
                  <a:tcPr marL="139621" marR="139621" marT="69811" marB="69811" anchor="ctr"/>
                </a:tc>
                <a:tc>
                  <a:txBody>
                    <a:bodyPr/>
                    <a:lstStyle/>
                    <a:p>
                      <a:endParaRPr lang="cs-CZ" sz="2000"/>
                    </a:p>
                  </a:txBody>
                  <a:tcPr marL="139621" marR="139621" marT="69811" marB="69811" anchor="ctr"/>
                </a:tc>
                <a:tc>
                  <a:txBody>
                    <a:bodyPr/>
                    <a:lstStyle/>
                    <a:p>
                      <a:endParaRPr lang="cs-CZ" sz="2000"/>
                    </a:p>
                  </a:txBody>
                  <a:tcPr marL="139621" marR="139621" marT="69811" marB="69811" anchor="ctr"/>
                </a:tc>
                <a:extLst>
                  <a:ext uri="{0D108BD9-81ED-4DB2-BD59-A6C34878D82A}">
                    <a16:rowId xmlns:a16="http://schemas.microsoft.com/office/drawing/2014/main" val="1460529116"/>
                  </a:ext>
                </a:extLst>
              </a:tr>
              <a:tr h="1236891">
                <a:tc>
                  <a:txBody>
                    <a:bodyPr/>
                    <a:lstStyle/>
                    <a:p>
                      <a:pPr algn="ctr"/>
                      <a:r>
                        <a:rPr lang="cs-CZ" sz="2300" b="1"/>
                        <a:t>Příklad 2</a:t>
                      </a:r>
                    </a:p>
                  </a:txBody>
                  <a:tcPr marL="139621" marR="139621" marT="69811" marB="698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300" b="1" dirty="0"/>
                        <a:t>Členové energetického společenství</a:t>
                      </a:r>
                    </a:p>
                  </a:txBody>
                  <a:tcPr marL="139621" marR="139621" marT="69811" marB="698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300" b="1"/>
                        <a:t>Distributor elektřiny/poskytovatel en. služeb</a:t>
                      </a:r>
                    </a:p>
                  </a:txBody>
                  <a:tcPr marL="139621" marR="139621" marT="69811" marB="69811" anchor="ctr"/>
                </a:tc>
                <a:extLst>
                  <a:ext uri="{0D108BD9-81ED-4DB2-BD59-A6C34878D82A}">
                    <a16:rowId xmlns:a16="http://schemas.microsoft.com/office/drawing/2014/main" val="1225432323"/>
                  </a:ext>
                </a:extLst>
              </a:tr>
              <a:tr h="871134">
                <a:tc>
                  <a:txBody>
                    <a:bodyPr/>
                    <a:lstStyle/>
                    <a:p>
                      <a:pPr algn="ctr"/>
                      <a:r>
                        <a:rPr lang="cs-CZ" sz="2300"/>
                        <a:t>Zvýhodněný pronájem elektrických rozvodů pro členy ES</a:t>
                      </a:r>
                    </a:p>
                  </a:txBody>
                  <a:tcPr marL="139621" marR="139621" marT="69811" marB="69811" anchor="ctr"/>
                </a:tc>
                <a:tc>
                  <a:txBody>
                    <a:bodyPr/>
                    <a:lstStyle/>
                    <a:p>
                      <a:endParaRPr lang="cs-CZ" sz="2300"/>
                    </a:p>
                  </a:txBody>
                  <a:tcPr marL="139621" marR="139621" marT="69811" marB="69811" anchor="ctr"/>
                </a:tc>
                <a:tc>
                  <a:txBody>
                    <a:bodyPr/>
                    <a:lstStyle/>
                    <a:p>
                      <a:endParaRPr lang="cs-CZ" sz="2300"/>
                    </a:p>
                  </a:txBody>
                  <a:tcPr marL="139621" marR="139621" marT="69811" marB="69811" anchor="ctr"/>
                </a:tc>
                <a:extLst>
                  <a:ext uri="{0D108BD9-81ED-4DB2-BD59-A6C34878D82A}">
                    <a16:rowId xmlns:a16="http://schemas.microsoft.com/office/drawing/2014/main" val="2870982741"/>
                  </a:ext>
                </a:extLst>
              </a:tr>
              <a:tr h="871134">
                <a:tc>
                  <a:txBody>
                    <a:bodyPr/>
                    <a:lstStyle/>
                    <a:p>
                      <a:pPr algn="ctr"/>
                      <a:r>
                        <a:rPr lang="cs-CZ" sz="2300"/>
                        <a:t>Lokálně vyrobená elektřina z OZE využití pro veřejné </a:t>
                      </a:r>
                      <a:r>
                        <a:rPr lang="cs-CZ" sz="2300" err="1"/>
                        <a:t>elektrodobíjení</a:t>
                      </a:r>
                      <a:r>
                        <a:rPr lang="cs-CZ" sz="2300"/>
                        <a:t> </a:t>
                      </a:r>
                    </a:p>
                  </a:txBody>
                  <a:tcPr marL="139621" marR="139621" marT="69811" marB="69811" anchor="ctr"/>
                </a:tc>
                <a:tc>
                  <a:txBody>
                    <a:bodyPr/>
                    <a:lstStyle/>
                    <a:p>
                      <a:endParaRPr lang="cs-CZ" sz="2300"/>
                    </a:p>
                  </a:txBody>
                  <a:tcPr marL="139621" marR="139621" marT="69811" marB="69811" anchor="ctr"/>
                </a:tc>
                <a:tc>
                  <a:txBody>
                    <a:bodyPr/>
                    <a:lstStyle/>
                    <a:p>
                      <a:endParaRPr lang="cs-CZ" sz="2300"/>
                    </a:p>
                  </a:txBody>
                  <a:tcPr marL="139621" marR="139621" marT="69811" marB="69811" anchor="ctr"/>
                </a:tc>
                <a:extLst>
                  <a:ext uri="{0D108BD9-81ED-4DB2-BD59-A6C34878D82A}">
                    <a16:rowId xmlns:a16="http://schemas.microsoft.com/office/drawing/2014/main" val="3729112676"/>
                  </a:ext>
                </a:extLst>
              </a:tr>
              <a:tr h="1083321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300"/>
                        <a:t>Kombinace zvýhodněného pronájmu pro ES s výkupem elektřiny z OZE pro </a:t>
                      </a:r>
                      <a:r>
                        <a:rPr lang="cs-CZ" sz="2300" err="1"/>
                        <a:t>elektrodobíjení</a:t>
                      </a:r>
                      <a:endParaRPr lang="cs-CZ" sz="2300"/>
                    </a:p>
                  </a:txBody>
                  <a:tcPr marL="139621" marR="139621" marT="69811" marB="69811" anchor="ctr"/>
                </a:tc>
                <a:tc>
                  <a:txBody>
                    <a:bodyPr/>
                    <a:lstStyle/>
                    <a:p>
                      <a:endParaRPr lang="cs-CZ" sz="2300"/>
                    </a:p>
                  </a:txBody>
                  <a:tcPr marL="139621" marR="139621" marT="69811" marB="69811" anchor="ctr"/>
                </a:tc>
                <a:tc>
                  <a:txBody>
                    <a:bodyPr/>
                    <a:lstStyle/>
                    <a:p>
                      <a:endParaRPr lang="cs-CZ" sz="2300" dirty="0"/>
                    </a:p>
                  </a:txBody>
                  <a:tcPr marL="139621" marR="139621" marT="69811" marB="69811" anchor="ctr"/>
                </a:tc>
                <a:extLst>
                  <a:ext uri="{0D108BD9-81ED-4DB2-BD59-A6C34878D82A}">
                    <a16:rowId xmlns:a16="http://schemas.microsoft.com/office/drawing/2014/main" val="73027873"/>
                  </a:ext>
                </a:extLst>
              </a:tr>
            </a:tbl>
          </a:graphicData>
        </a:graphic>
      </p:graphicFrame>
      <p:sp>
        <p:nvSpPr>
          <p:cNvPr id="3" name="Obdélník 2">
            <a:extLst>
              <a:ext uri="{FF2B5EF4-FFF2-40B4-BE49-F238E27FC236}">
                <a16:creationId xmlns:a16="http://schemas.microsoft.com/office/drawing/2014/main" id="{5452B4EA-E534-4E40-A32C-4A5EB6374E5E}"/>
              </a:ext>
            </a:extLst>
          </p:cNvPr>
          <p:cNvSpPr/>
          <p:nvPr/>
        </p:nvSpPr>
        <p:spPr>
          <a:xfrm>
            <a:off x="2596652" y="2733312"/>
            <a:ext cx="98155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62"/>
            <a:r>
              <a:rPr lang="cs-CZ" sz="2800">
                <a:solidFill>
                  <a:prstClr val="black"/>
                </a:solidFill>
                <a:latin typeface="Calibri"/>
              </a:rPr>
              <a:t>Město-dodavatel / </a:t>
            </a:r>
            <a:r>
              <a:rPr lang="cs-CZ" sz="2800" err="1">
                <a:solidFill>
                  <a:prstClr val="black"/>
                </a:solidFill>
                <a:latin typeface="Calibri"/>
              </a:rPr>
              <a:t>win-win</a:t>
            </a:r>
            <a:r>
              <a:rPr lang="cs-CZ" sz="2800">
                <a:solidFill>
                  <a:prstClr val="black"/>
                </a:solidFill>
                <a:latin typeface="Calibri"/>
              </a:rPr>
              <a:t> řešení - příklady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103494E-3EBE-4EC6-96E4-104E392EB0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776" t="24811" r="39285" b="46259"/>
          <a:stretch/>
        </p:blipFill>
        <p:spPr>
          <a:xfrm>
            <a:off x="10845682" y="3881565"/>
            <a:ext cx="709201" cy="68131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5BD6921-AC5F-48A3-A45F-BE6DA5C817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763" t="24327" r="5128" b="46743"/>
          <a:stretch/>
        </p:blipFill>
        <p:spPr>
          <a:xfrm>
            <a:off x="14148356" y="3846485"/>
            <a:ext cx="709201" cy="71639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58318C5-44A4-4A70-9266-5A5B3DEAB9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717" t="24327" r="22174" b="46743"/>
          <a:stretch/>
        </p:blipFill>
        <p:spPr>
          <a:xfrm>
            <a:off x="10845685" y="4627624"/>
            <a:ext cx="712430" cy="71639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877B2052-6177-48DF-A71B-9760F6DD06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776" t="24811" r="39285" b="46259"/>
          <a:stretch/>
        </p:blipFill>
        <p:spPr>
          <a:xfrm>
            <a:off x="10845682" y="5433194"/>
            <a:ext cx="709201" cy="681312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41F1A7C7-8595-4409-95EB-E101BD19D5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776" t="24811" r="39285" b="46259"/>
          <a:stretch/>
        </p:blipFill>
        <p:spPr>
          <a:xfrm>
            <a:off x="14148356" y="5433194"/>
            <a:ext cx="709201" cy="681312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32D933E3-31BE-4FB5-B208-4BDDF980DC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776" t="24811" r="39285" b="46259"/>
          <a:stretch/>
        </p:blipFill>
        <p:spPr>
          <a:xfrm>
            <a:off x="14148356" y="4716007"/>
            <a:ext cx="709201" cy="681312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10877E73-5033-47F5-BD9E-D076CA9C2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776" t="24811" r="39285" b="46259"/>
          <a:stretch/>
        </p:blipFill>
        <p:spPr>
          <a:xfrm>
            <a:off x="10841840" y="7426818"/>
            <a:ext cx="709201" cy="681312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00479BCE-6942-4364-B0A0-54F480EECD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776" t="24811" r="39285" b="46259"/>
          <a:stretch/>
        </p:blipFill>
        <p:spPr>
          <a:xfrm>
            <a:off x="10848911" y="9247658"/>
            <a:ext cx="709201" cy="681312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897919F7-1084-40F8-B0C6-3C29E0C2FE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776" t="24811" r="39285" b="46259"/>
          <a:stretch/>
        </p:blipFill>
        <p:spPr>
          <a:xfrm>
            <a:off x="14335610" y="8377339"/>
            <a:ext cx="709201" cy="681312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C918BBFA-540A-4157-87EF-623FCE7173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776" t="24811" r="39285" b="46259"/>
          <a:stretch/>
        </p:blipFill>
        <p:spPr>
          <a:xfrm>
            <a:off x="14335610" y="9300960"/>
            <a:ext cx="709201" cy="681312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6C27E55C-B2E8-481E-A69A-5F92BF3FF8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717" t="24327" r="22174" b="46743"/>
          <a:stretch/>
        </p:blipFill>
        <p:spPr>
          <a:xfrm>
            <a:off x="10848912" y="8359800"/>
            <a:ext cx="712430" cy="716393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81A8CE65-F6E9-42BD-9D8C-18ED997AB3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763" t="24327" r="5128" b="46743"/>
          <a:stretch/>
        </p:blipFill>
        <p:spPr>
          <a:xfrm>
            <a:off x="14335610" y="7446030"/>
            <a:ext cx="709201" cy="71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8727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2F993E-7EF6-4873-9C87-2D1B6DF0D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7280" y="677533"/>
            <a:ext cx="16181041" cy="80899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cs-CZ" sz="4400" b="1" dirty="0"/>
              <a:t>Řešení, která přebíráme ze zahraničí často fungují díky dobře nastaveným modelům, legislativnímu rámci a aktivní společnosti.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6875EE3-7F1A-4552-97B1-CE4DF8309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605" y="6570367"/>
            <a:ext cx="7410551" cy="313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AE5AE7A-922F-42F4-B01E-8C844E820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5317" y="6351777"/>
            <a:ext cx="6244245" cy="3568140"/>
          </a:xfrm>
          <a:prstGeom prst="rect">
            <a:avLst/>
          </a:prstGeom>
        </p:spPr>
      </p:pic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3759B86F-FCB8-4446-8CC2-2800B2BCAD37}"/>
              </a:ext>
            </a:extLst>
          </p:cNvPr>
          <p:cNvSpPr/>
          <p:nvPr/>
        </p:nvSpPr>
        <p:spPr>
          <a:xfrm>
            <a:off x="2788920" y="1317082"/>
            <a:ext cx="4245165" cy="20204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7" dirty="0"/>
              <a:t>Jak dohnat desítky let vývoje?</a:t>
            </a: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F2B4A785-A7ED-4280-8D80-C07CA962188E}"/>
              </a:ext>
            </a:extLst>
          </p:cNvPr>
          <p:cNvSpPr/>
          <p:nvPr/>
        </p:nvSpPr>
        <p:spPr>
          <a:xfrm>
            <a:off x="7887635" y="1320480"/>
            <a:ext cx="4245165" cy="20204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7" dirty="0"/>
              <a:t>Jak podpořit přenositelnost řešení do našeho kontextu?</a:t>
            </a: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FDBEB379-906D-487C-9592-AC25905215DD}"/>
              </a:ext>
            </a:extLst>
          </p:cNvPr>
          <p:cNvSpPr/>
          <p:nvPr/>
        </p:nvSpPr>
        <p:spPr>
          <a:xfrm>
            <a:off x="12986350" y="1304460"/>
            <a:ext cx="4245165" cy="20204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7" dirty="0"/>
              <a:t>Jak přizpůsobit náš kontext novým řešením?</a:t>
            </a:r>
          </a:p>
        </p:txBody>
      </p:sp>
    </p:spTree>
    <p:extLst>
      <p:ext uri="{BB962C8B-B14F-4D97-AF65-F5344CB8AC3E}">
        <p14:creationId xmlns:p14="http://schemas.microsoft.com/office/powerpoint/2010/main" val="37965617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065576BF-2227-4F93-92A5-EEDA40203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359" y="661512"/>
            <a:ext cx="16181041" cy="263864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cs-CZ" sz="4400" b="1" dirty="0"/>
              <a:t>V komunitní energetice není žádoucí realizovat izolované projekty.</a:t>
            </a:r>
          </a:p>
          <a:p>
            <a:pPr marL="0" indent="0" algn="ctr">
              <a:buNone/>
            </a:pPr>
            <a:r>
              <a:rPr lang="cs-CZ" sz="4400" b="1" dirty="0"/>
              <a:t> Energetické společenství ≠ investoři jednoho projektu.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C534071D-B186-4C65-80C8-9FAA37904EA7}"/>
              </a:ext>
            </a:extLst>
          </p:cNvPr>
          <p:cNvSpPr txBox="1">
            <a:spLocks/>
          </p:cNvSpPr>
          <p:nvPr/>
        </p:nvSpPr>
        <p:spPr>
          <a:xfrm>
            <a:off x="2402988" y="3300154"/>
            <a:ext cx="8634741" cy="6071553"/>
          </a:xfrm>
          <a:prstGeom prst="rect">
            <a:avLst/>
          </a:prstGeom>
        </p:spPr>
        <p:txBody>
          <a:bodyPr vert="horz" lIns="229993" tIns="114997" rIns="229993" bIns="114997" rtlCol="0" anchor="t">
            <a:normAutofit/>
          </a:bodyPr>
          <a:lstStyle>
            <a:lvl1pPr marL="354727" indent="-354727" algn="l" defTabSz="9459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3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8576" indent="-295606" algn="l" defTabSz="9459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82424" indent="-236485" algn="l" defTabSz="9459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5393" indent="-236485" algn="l" defTabSz="9459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28362" indent="-236485" algn="l" defTabSz="9459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1333" indent="-236485" algn="l" defTabSz="9459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4301" indent="-236485" algn="l" defTabSz="9459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47271" indent="-236485" algn="l" defTabSz="9459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20240" indent="-236485" algn="l" defTabSz="94593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936"/>
              </a:spcAft>
            </a:pPr>
            <a:r>
              <a:rPr lang="cs-CZ" sz="3742" dirty="0"/>
              <a:t>Jednotlivá řešení vzájemně ovlivňují svojí úspěšnost a celkovou bilanci systému.</a:t>
            </a:r>
          </a:p>
          <a:p>
            <a:pPr>
              <a:spcAft>
                <a:spcPts val="936"/>
              </a:spcAft>
            </a:pPr>
            <a:r>
              <a:rPr lang="cs-CZ" sz="3742" dirty="0"/>
              <a:t>Hledání synergií mezi partnery a sektory</a:t>
            </a:r>
          </a:p>
          <a:p>
            <a:pPr>
              <a:spcAft>
                <a:spcPts val="936"/>
              </a:spcAft>
            </a:pPr>
            <a:r>
              <a:rPr lang="cs-CZ" sz="3742" dirty="0"/>
              <a:t>Potřeba propojovat aktéry, vytvářet společnou vizi, zajistit vzdělávání a poradenství.</a:t>
            </a:r>
          </a:p>
          <a:p>
            <a:pPr marL="0" indent="0">
              <a:spcAft>
                <a:spcPts val="936"/>
              </a:spcAft>
              <a:buNone/>
            </a:pPr>
            <a:endParaRPr lang="cs-CZ" sz="3742" dirty="0"/>
          </a:p>
        </p:txBody>
      </p:sp>
      <p:pic>
        <p:nvPicPr>
          <p:cNvPr id="6146" name="Picture 2" descr="Social arrangements, technical designs and impacts of energy communities: A  review - ScienceDirect">
            <a:extLst>
              <a:ext uri="{FF2B5EF4-FFF2-40B4-BE49-F238E27FC236}">
                <a16:creationId xmlns:a16="http://schemas.microsoft.com/office/drawing/2014/main" id="{453FD1BB-7728-4E67-9106-E3EF3FC71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4905" y="3251893"/>
            <a:ext cx="8159124" cy="509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6224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2F993E-7EF6-4873-9C87-2D1B6DF0D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7280" y="677533"/>
            <a:ext cx="16181041" cy="511436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cs-CZ" sz="4400" b="1" dirty="0"/>
              <a:t>Je potřeba, aby byli připraveni všichni klíčoví aktéři, jinak nebude systém férový a vyvážený.</a:t>
            </a:r>
          </a:p>
        </p:txBody>
      </p:sp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59068BB8-4439-4F20-AC37-5070ED414753}"/>
              </a:ext>
            </a:extLst>
          </p:cNvPr>
          <p:cNvSpPr/>
          <p:nvPr/>
        </p:nvSpPr>
        <p:spPr>
          <a:xfrm>
            <a:off x="1078511" y="5411165"/>
            <a:ext cx="5374517" cy="18757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dirty="0"/>
              <a:t>Sociální a organizační učení</a:t>
            </a: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28FC52B8-43D1-4F88-BCED-3CD8504D0D79}"/>
              </a:ext>
            </a:extLst>
          </p:cNvPr>
          <p:cNvSpPr/>
          <p:nvPr/>
        </p:nvSpPr>
        <p:spPr>
          <a:xfrm>
            <a:off x="7035588" y="5411165"/>
            <a:ext cx="5374517" cy="18757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dirty="0"/>
              <a:t>Budování kapacity klíčových aktérů </a:t>
            </a: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68FECBAB-E63D-48AD-9A80-A3F91C9658DB}"/>
              </a:ext>
            </a:extLst>
          </p:cNvPr>
          <p:cNvSpPr/>
          <p:nvPr/>
        </p:nvSpPr>
        <p:spPr>
          <a:xfrm>
            <a:off x="4274820" y="7726681"/>
            <a:ext cx="5374517" cy="18757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dirty="0"/>
              <a:t>Financování přípravné fáze projektů</a:t>
            </a: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29B34286-1010-4C0F-AD64-C871788B0803}"/>
              </a:ext>
            </a:extLst>
          </p:cNvPr>
          <p:cNvSpPr/>
          <p:nvPr/>
        </p:nvSpPr>
        <p:spPr>
          <a:xfrm>
            <a:off x="12973804" y="5411165"/>
            <a:ext cx="5374517" cy="18757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dirty="0"/>
              <a:t>Poradenské služby a manuály</a:t>
            </a: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335C88F1-880C-4D0C-99B2-91D7B60FA577}"/>
              </a:ext>
            </a:extLst>
          </p:cNvPr>
          <p:cNvSpPr/>
          <p:nvPr/>
        </p:nvSpPr>
        <p:spPr>
          <a:xfrm>
            <a:off x="10257800" y="7726681"/>
            <a:ext cx="5374517" cy="187571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dirty="0"/>
              <a:t>V ČR bude klíčová role místních samospráv</a:t>
            </a:r>
          </a:p>
        </p:txBody>
      </p:sp>
    </p:spTree>
    <p:extLst>
      <p:ext uri="{BB962C8B-B14F-4D97-AF65-F5344CB8AC3E}">
        <p14:creationId xmlns:p14="http://schemas.microsoft.com/office/powerpoint/2010/main" val="37633511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B2EDB8-A9AF-41D7-A2E1-98DACCC73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Kroky v rámci Kladna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77C1D2-AECE-4877-AA9D-E8E83A9CE8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Analýza výchozího stavu a vhodných lokalit</a:t>
            </a:r>
          </a:p>
          <a:p>
            <a:r>
              <a:rPr lang="cs-CZ" dirty="0"/>
              <a:t>Analýza trendů a zahraničních příkladů</a:t>
            </a:r>
          </a:p>
          <a:p>
            <a:r>
              <a:rPr lang="cs-CZ" dirty="0"/>
              <a:t>Analýza stakeholderů a jejich potřeb</a:t>
            </a:r>
          </a:p>
          <a:p>
            <a:r>
              <a:rPr lang="cs-CZ" dirty="0"/>
              <a:t>Nastavení spolupráce – pracovní skupina, tvorba vize</a:t>
            </a:r>
          </a:p>
          <a:p>
            <a:r>
              <a:rPr lang="cs-CZ" dirty="0"/>
              <a:t>Výběr vhodných lokalit a dílčích projektů</a:t>
            </a:r>
          </a:p>
          <a:p>
            <a:r>
              <a:rPr lang="cs-CZ" dirty="0"/>
              <a:t>Participativní design projektu PED </a:t>
            </a:r>
          </a:p>
          <a:p>
            <a:r>
              <a:rPr lang="cs-CZ" dirty="0"/>
              <a:t>Monitoring, evaluace, učení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Grafický objekt 4" descr="Evropa se souvislou výplní">
            <a:extLst>
              <a:ext uri="{FF2B5EF4-FFF2-40B4-BE49-F238E27FC236}">
                <a16:creationId xmlns:a16="http://schemas.microsoft.com/office/drawing/2014/main" id="{B9144407-DFA2-42D4-A0F9-473AF3179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57518" y="8078444"/>
            <a:ext cx="1666024" cy="1666024"/>
          </a:xfrm>
          <a:prstGeom prst="rect">
            <a:avLst/>
          </a:prstGeom>
        </p:spPr>
      </p:pic>
      <p:pic>
        <p:nvPicPr>
          <p:cNvPr id="7" name="Grafický objekt 6" descr="Banka obrys">
            <a:extLst>
              <a:ext uri="{FF2B5EF4-FFF2-40B4-BE49-F238E27FC236}">
                <a16:creationId xmlns:a16="http://schemas.microsoft.com/office/drawing/2014/main" id="{04618E4F-A602-495C-BE4B-B43F629B9D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11937" y="8170910"/>
            <a:ext cx="1666024" cy="1666024"/>
          </a:xfrm>
          <a:prstGeom prst="rect">
            <a:avLst/>
          </a:prstGeom>
        </p:spPr>
      </p:pic>
      <p:pic>
        <p:nvPicPr>
          <p:cNvPr id="9" name="Grafický objekt 8" descr="Promoční čepice se souvislou výplní">
            <a:extLst>
              <a:ext uri="{FF2B5EF4-FFF2-40B4-BE49-F238E27FC236}">
                <a16:creationId xmlns:a16="http://schemas.microsoft.com/office/drawing/2014/main" id="{B6A8F044-31DC-454A-AA1D-D9DC59FB6E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335804" y="8170910"/>
            <a:ext cx="1666024" cy="166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14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E3440C-F583-410F-8368-712A88D04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Analýza aktuálního stavu a možností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9F967B-4E49-4B1C-8FBC-0EC490870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516" y="2495127"/>
            <a:ext cx="9354627" cy="5139387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/>
              <a:t>Energetika </a:t>
            </a:r>
            <a:r>
              <a:rPr lang="cs-CZ" dirty="0"/>
              <a:t>– potenciál nových zdrojů, možnosti transformace CZT, téma důlní vody…</a:t>
            </a:r>
          </a:p>
          <a:p>
            <a:r>
              <a:rPr lang="cs-CZ" b="1" dirty="0"/>
              <a:t>Urbanismus</a:t>
            </a:r>
            <a:r>
              <a:rPr lang="cs-CZ" dirty="0"/>
              <a:t> – vhodné oblasti pro komplexní rozvoj, vazba na další oblasti</a:t>
            </a:r>
          </a:p>
          <a:p>
            <a:r>
              <a:rPr lang="cs-CZ" b="1" dirty="0"/>
              <a:t>Společenské vědy </a:t>
            </a:r>
            <a:r>
              <a:rPr lang="cs-CZ" dirty="0"/>
              <a:t>– kdo je kde v území, možné přínosy a dopady</a:t>
            </a:r>
          </a:p>
          <a:p>
            <a:r>
              <a:rPr lang="cs-CZ" b="1" dirty="0"/>
              <a:t>Ekonomie</a:t>
            </a:r>
            <a:r>
              <a:rPr lang="cs-CZ" dirty="0"/>
              <a:t> – kde se vezmou peníze, jak zapojit místní do investic a provozu?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0E98BCD-D6FE-4EE2-8E38-CB4DA1D09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0915" y="2061028"/>
            <a:ext cx="6618514" cy="815356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165E808-B16C-43A9-8616-3FAB7A1B5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193" y="7634514"/>
            <a:ext cx="6618514" cy="274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056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8D0AA5-466F-4F60-A132-CE1A601E4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Analýza stakeholderů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F4E710-1716-4380-9538-3DC9E7093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516" y="2495127"/>
            <a:ext cx="10472227" cy="7057150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Klíčový aktéři </a:t>
            </a:r>
            <a:r>
              <a:rPr lang="cs-CZ" dirty="0"/>
              <a:t>v území:</a:t>
            </a:r>
          </a:p>
          <a:p>
            <a:pPr lvl="1"/>
            <a:r>
              <a:rPr lang="cs-CZ" sz="3200" dirty="0"/>
              <a:t>Organizace města</a:t>
            </a:r>
          </a:p>
          <a:p>
            <a:pPr lvl="1"/>
            <a:r>
              <a:rPr lang="cs-CZ" sz="3200" dirty="0"/>
              <a:t>Dodavatelé a distributoři</a:t>
            </a:r>
          </a:p>
          <a:p>
            <a:pPr lvl="1"/>
            <a:r>
              <a:rPr lang="cs-CZ" sz="3200" dirty="0"/>
              <a:t>Vlastníci budov a pozemků</a:t>
            </a:r>
          </a:p>
          <a:p>
            <a:pPr lvl="1"/>
            <a:r>
              <a:rPr lang="cs-CZ" sz="3200" dirty="0"/>
              <a:t>Místní firmy</a:t>
            </a:r>
          </a:p>
          <a:p>
            <a:pPr lvl="1"/>
            <a:r>
              <a:rPr lang="cs-CZ" sz="3200" dirty="0"/>
              <a:t>Spolky </a:t>
            </a:r>
          </a:p>
          <a:p>
            <a:pPr lvl="1"/>
            <a:r>
              <a:rPr lang="cs-CZ" sz="3200" dirty="0"/>
              <a:t>Univerzita a školy…</a:t>
            </a:r>
          </a:p>
          <a:p>
            <a:r>
              <a:rPr lang="cs-CZ" dirty="0"/>
              <a:t>Kategorizace a typologie</a:t>
            </a:r>
          </a:p>
          <a:p>
            <a:r>
              <a:rPr lang="cs-CZ" dirty="0"/>
              <a:t>Hloubkové rozhovory</a:t>
            </a:r>
          </a:p>
          <a:p>
            <a:r>
              <a:rPr lang="cs-CZ" b="1" dirty="0"/>
              <a:t>Zvyšování informovanosti</a:t>
            </a:r>
            <a:endParaRPr lang="cs-CZ" dirty="0"/>
          </a:p>
        </p:txBody>
      </p:sp>
      <p:pic>
        <p:nvPicPr>
          <p:cNvPr id="6" name="Picture 11" descr="Chart, radar chart&#10;&#10;Description automatically generated">
            <a:extLst>
              <a:ext uri="{FF2B5EF4-FFF2-40B4-BE49-F238E27FC236}">
                <a16:creationId xmlns:a16="http://schemas.microsoft.com/office/drawing/2014/main" id="{1F21C4E2-8B77-438A-93C1-3C5CBEB7E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5680" y="2780289"/>
            <a:ext cx="5775203" cy="3053349"/>
          </a:xfrm>
          <a:prstGeom prst="rect">
            <a:avLst/>
          </a:prstGeom>
        </p:spPr>
      </p:pic>
      <p:pic>
        <p:nvPicPr>
          <p:cNvPr id="7" name="Picture 13" descr="Chart, radar chart&#10;&#10;Description automatically generated">
            <a:extLst>
              <a:ext uri="{FF2B5EF4-FFF2-40B4-BE49-F238E27FC236}">
                <a16:creationId xmlns:a16="http://schemas.microsoft.com/office/drawing/2014/main" id="{4DFD4577-067A-439D-B32A-F3730F77A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783" y="6386436"/>
            <a:ext cx="6324556" cy="345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86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text, mapa&#10;&#10;Popis byl vytvořen automaticky">
            <a:extLst>
              <a:ext uri="{FF2B5EF4-FFF2-40B4-BE49-F238E27FC236}">
                <a16:creationId xmlns:a16="http://schemas.microsoft.com/office/drawing/2014/main" id="{077CA026-AA3B-4723-9962-9516F6778D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268" y="2700893"/>
            <a:ext cx="6440914" cy="482503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807210"/>
            <a:ext cx="19010313" cy="1886197"/>
          </a:xfrm>
          <a:prstGeom prst="rect">
            <a:avLst/>
          </a:prstGeom>
        </p:spPr>
      </p:pic>
      <p:grpSp>
        <p:nvGrpSpPr>
          <p:cNvPr id="8" name="Skupina 7"/>
          <p:cNvGrpSpPr/>
          <p:nvPr/>
        </p:nvGrpSpPr>
        <p:grpSpPr>
          <a:xfrm>
            <a:off x="-1" y="855537"/>
            <a:ext cx="19010313" cy="1684187"/>
            <a:chOff x="0" y="548680"/>
            <a:chExt cx="7199784" cy="1656184"/>
          </a:xfrm>
        </p:grpSpPr>
        <p:sp>
          <p:nvSpPr>
            <p:cNvPr id="6" name="Obdélník 5"/>
            <p:cNvSpPr/>
            <p:nvPr/>
          </p:nvSpPr>
          <p:spPr>
            <a:xfrm>
              <a:off x="0" y="548680"/>
              <a:ext cx="7055768" cy="1656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826"/>
              <a:endParaRPr lang="cs-CZ" dirty="0">
                <a:solidFill>
                  <a:prstClr val="white"/>
                </a:solidFill>
              </a:endParaRPr>
            </a:p>
          </p:txBody>
        </p:sp>
        <p:sp>
          <p:nvSpPr>
            <p:cNvPr id="9" name="Obdélník 8"/>
            <p:cNvSpPr/>
            <p:nvPr/>
          </p:nvSpPr>
          <p:spPr>
            <a:xfrm>
              <a:off x="7055768" y="548680"/>
              <a:ext cx="144016" cy="1656184"/>
            </a:xfrm>
            <a:prstGeom prst="rect">
              <a:avLst/>
            </a:prstGeom>
            <a:solidFill>
              <a:srgbClr val="5DC3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826"/>
              <a:endParaRPr lang="cs-CZ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80261" y="967815"/>
            <a:ext cx="13455417" cy="1459629"/>
          </a:xfrm>
        </p:spPr>
        <p:txBody>
          <a:bodyPr>
            <a:noAutofit/>
          </a:bodyPr>
          <a:lstStyle/>
          <a:p>
            <a:pPr algn="l"/>
            <a:r>
              <a:rPr lang="cs-CZ" sz="4400" b="1" dirty="0">
                <a:solidFill>
                  <a:schemeClr val="tx2"/>
                </a:solidFill>
                <a:latin typeface="Trebuchet MS" panose="020B0603020202020204" pitchFamily="34" charset="0"/>
              </a:rPr>
              <a:t>SPARCS – základy nové energetické politiky</a:t>
            </a:r>
            <a:endParaRPr lang="en-US" sz="6000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Podnadpis 2"/>
          <p:cNvSpPr txBox="1">
            <a:spLocks/>
          </p:cNvSpPr>
          <p:nvPr/>
        </p:nvSpPr>
        <p:spPr>
          <a:xfrm>
            <a:off x="2477475" y="2583222"/>
            <a:ext cx="13936248" cy="6580968"/>
          </a:xfrm>
          <a:prstGeom prst="rect">
            <a:avLst/>
          </a:prstGeom>
        </p:spPr>
        <p:txBody>
          <a:bodyPr vert="horz" lIns="147478" tIns="73739" rIns="147478" bIns="73739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2133" marR="568423" lvl="3" algn="just">
              <a:lnSpc>
                <a:spcPct val="90100"/>
              </a:lnSpc>
              <a:tabLst>
                <a:tab pos="566373" algn="l"/>
              </a:tabLst>
            </a:pPr>
            <a:endParaRPr lang="cs-CZ" sz="33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80261" y="2764151"/>
            <a:ext cx="14250139" cy="20851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 algn="just">
              <a:spcBef>
                <a:spcPts val="4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2800">
                <a:latin typeface="Trebuchet MS"/>
              </a:rPr>
              <a:t>2019 – 2024; Financováno z Horizon 2020 </a:t>
            </a:r>
            <a:endParaRPr lang="cs-CZ">
              <a:cs typeface="Calibri"/>
            </a:endParaRPr>
          </a:p>
          <a:p>
            <a:pPr marL="457200" indent="-457200" algn="just">
              <a:spcBef>
                <a:spcPts val="4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2800">
                <a:latin typeface="Trebuchet MS"/>
              </a:rPr>
              <a:t>Lídři: </a:t>
            </a:r>
            <a:r>
              <a:rPr lang="cs-CZ" sz="2800" err="1">
                <a:latin typeface="Trebuchet MS"/>
              </a:rPr>
              <a:t>Espoo</a:t>
            </a:r>
            <a:r>
              <a:rPr lang="cs-CZ" sz="2800">
                <a:latin typeface="Trebuchet MS"/>
              </a:rPr>
              <a:t> &amp; Lipsko / Partnerská města: Maia, </a:t>
            </a:r>
            <a:r>
              <a:rPr lang="cs-CZ" sz="2800" err="1">
                <a:latin typeface="Trebuchet MS"/>
              </a:rPr>
              <a:t>Kifissia</a:t>
            </a:r>
            <a:r>
              <a:rPr lang="cs-CZ" sz="2800">
                <a:latin typeface="Trebuchet MS"/>
              </a:rPr>
              <a:t>, Reykjavík, Kladno, Lvov</a:t>
            </a:r>
          </a:p>
          <a:p>
            <a:pPr marL="457200" indent="-457200" algn="just">
              <a:spcBef>
                <a:spcPts val="4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2800">
                <a:latin typeface="Trebuchet MS"/>
              </a:rPr>
              <a:t>Klíčový partner = ČVUT UCEEB</a:t>
            </a:r>
          </a:p>
          <a:p>
            <a:pPr marL="457200" indent="-457200" algn="just">
              <a:spcBef>
                <a:spcPts val="4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2800">
                <a:latin typeface="Trebuchet MS"/>
                <a:hlinkClick r:id="rId4"/>
              </a:rPr>
              <a:t>www.sparcs.info</a:t>
            </a:r>
            <a:r>
              <a:rPr lang="cs-CZ" sz="2800">
                <a:latin typeface="Trebuchet MS"/>
              </a:rPr>
              <a:t> </a:t>
            </a:r>
            <a:endParaRPr lang="cs-CZ" sz="2400">
              <a:latin typeface="Trebuchet MS" panose="020B0603020202020204" pitchFamily="34" charset="0"/>
              <a:cs typeface="Calibri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4D686024-64BB-49A7-A2CF-82B554B754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" t="-789" r="-140" b="789"/>
          <a:stretch/>
        </p:blipFill>
        <p:spPr>
          <a:xfrm>
            <a:off x="12420625" y="7692445"/>
            <a:ext cx="6399557" cy="275303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F3F8E78-F238-4AAE-ABAE-1016D0A19A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425" y="4853352"/>
            <a:ext cx="11039578" cy="559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626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892B42-3C6B-49DE-8DB0-A83ADF96F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Tvorba vize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00ED31-AF30-4BE1-AA71-6E8128BC9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7543" y="2376340"/>
            <a:ext cx="8650499" cy="7741218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/>
              <a:t>Vazba na ekosystém </a:t>
            </a:r>
            <a:r>
              <a:rPr lang="cs-CZ" dirty="0"/>
              <a:t>pro lokální energetiku</a:t>
            </a:r>
          </a:p>
          <a:p>
            <a:r>
              <a:rPr lang="cs-CZ" dirty="0"/>
              <a:t>Zarámování do celkové vize města – vazby mezi oblastmi</a:t>
            </a:r>
          </a:p>
          <a:p>
            <a:r>
              <a:rPr lang="cs-CZ" b="1" dirty="0"/>
              <a:t>Status QUO </a:t>
            </a:r>
            <a:r>
              <a:rPr lang="cs-CZ" dirty="0"/>
              <a:t>– kde jsme</a:t>
            </a:r>
          </a:p>
          <a:p>
            <a:pPr lvl="1"/>
            <a:r>
              <a:rPr lang="cs-CZ" dirty="0"/>
              <a:t>Průzkumy a expertní analýza</a:t>
            </a:r>
          </a:p>
          <a:p>
            <a:pPr lvl="1"/>
            <a:r>
              <a:rPr lang="cs-CZ" dirty="0"/>
              <a:t>Dotazníky</a:t>
            </a:r>
          </a:p>
          <a:p>
            <a:r>
              <a:rPr lang="cs-CZ" b="1" dirty="0"/>
              <a:t>Galerie trendů</a:t>
            </a:r>
          </a:p>
          <a:p>
            <a:r>
              <a:rPr lang="cs-CZ" dirty="0"/>
              <a:t>Popis </a:t>
            </a:r>
            <a:r>
              <a:rPr lang="cs-CZ" b="1" dirty="0"/>
              <a:t>problémů a výzev</a:t>
            </a:r>
          </a:p>
          <a:p>
            <a:r>
              <a:rPr lang="cs-CZ" dirty="0"/>
              <a:t>Formulace </a:t>
            </a:r>
            <a:r>
              <a:rPr lang="cs-CZ" b="1" dirty="0"/>
              <a:t>cílových stavů</a:t>
            </a:r>
          </a:p>
          <a:p>
            <a:r>
              <a:rPr lang="cs-CZ" dirty="0"/>
              <a:t>Společné </a:t>
            </a:r>
            <a:r>
              <a:rPr lang="cs-CZ" b="1" dirty="0"/>
              <a:t>usnesení</a:t>
            </a:r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58F60A7-179A-45C6-9FD1-3867177F5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042" y="2376339"/>
            <a:ext cx="8450678" cy="594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20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FF887F-3509-4F62-87F4-3792F3A7C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Participativní design PED a dílčích projektů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AFF35F-5D8E-4C0A-B4E9-83D020451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516" y="2495127"/>
            <a:ext cx="9473644" cy="7057150"/>
          </a:xfrm>
        </p:spPr>
        <p:txBody>
          <a:bodyPr>
            <a:normAutofit fontScale="92500"/>
          </a:bodyPr>
          <a:lstStyle/>
          <a:p>
            <a:r>
              <a:rPr lang="cs-CZ" dirty="0"/>
              <a:t>Dokončení výběru lokality pro PED</a:t>
            </a:r>
          </a:p>
          <a:p>
            <a:r>
              <a:rPr lang="cs-CZ" dirty="0"/>
              <a:t>Návrh zásobníku projektů </a:t>
            </a:r>
          </a:p>
          <a:p>
            <a:r>
              <a:rPr lang="cs-CZ" dirty="0"/>
              <a:t>Vytvoření plánu energetické transformace „</a:t>
            </a:r>
            <a:r>
              <a:rPr lang="cs-CZ" dirty="0" err="1"/>
              <a:t>Road</a:t>
            </a:r>
            <a:r>
              <a:rPr lang="cs-CZ" dirty="0"/>
              <a:t> mapa“.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Workshopy</a:t>
            </a:r>
          </a:p>
          <a:p>
            <a:pPr marL="0" indent="0">
              <a:buNone/>
            </a:pPr>
            <a:r>
              <a:rPr lang="cs-CZ" dirty="0"/>
              <a:t>Expertní a mezinárodní spolupráce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7E9D1F2-749C-47E5-89FB-F6FB67FBF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0" r="23631" b="-1"/>
          <a:stretch>
            <a:fillRect/>
          </a:stretch>
        </p:blipFill>
        <p:spPr bwMode="auto">
          <a:xfrm>
            <a:off x="10859529" y="2465155"/>
            <a:ext cx="4712109" cy="530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1218815-E656-4211-A817-1EDED79188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025" r="23641" b="-1"/>
          <a:stretch>
            <a:fillRect/>
          </a:stretch>
        </p:blipFill>
        <p:spPr>
          <a:xfrm>
            <a:off x="13763601" y="4816347"/>
            <a:ext cx="4712108" cy="530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353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295632-BF61-44B6-9099-3FC9055F8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kroky…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AD8832-3FE3-484D-BCAE-FD5A45388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30">
            <a:extLst>
              <a:ext uri="{FF2B5EF4-FFF2-40B4-BE49-F238E27FC236}">
                <a16:creationId xmlns:a16="http://schemas.microsoft.com/office/drawing/2014/main" id="{78CD31D6-B821-4EAE-8FD1-DC78133EC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465" y="2039126"/>
            <a:ext cx="12728173" cy="8305130"/>
          </a:xfrm>
          <a:prstGeom prst="rect">
            <a:avLst/>
          </a:prstGeom>
        </p:spPr>
      </p:pic>
      <p:pic>
        <p:nvPicPr>
          <p:cNvPr id="2050" name="Picture 2" descr="Spolupracujeme s Kladnem na přípravě energeticky plusové čtvrti | UCEEB">
            <a:extLst>
              <a:ext uri="{FF2B5EF4-FFF2-40B4-BE49-F238E27FC236}">
                <a16:creationId xmlns:a16="http://schemas.microsoft.com/office/drawing/2014/main" id="{6094DF79-17E6-4D8D-A701-2ABF2C876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8786" y="3318408"/>
            <a:ext cx="3770986" cy="254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5153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807210"/>
            <a:ext cx="19010314" cy="1886197"/>
          </a:xfrm>
          <a:prstGeom prst="rect">
            <a:avLst/>
          </a:prstGeom>
        </p:spPr>
      </p:pic>
      <p:grpSp>
        <p:nvGrpSpPr>
          <p:cNvPr id="8" name="Skupina 7"/>
          <p:cNvGrpSpPr/>
          <p:nvPr/>
        </p:nvGrpSpPr>
        <p:grpSpPr>
          <a:xfrm>
            <a:off x="0" y="6425991"/>
            <a:ext cx="19010313" cy="1684187"/>
            <a:chOff x="0" y="548680"/>
            <a:chExt cx="7199784" cy="1656184"/>
          </a:xfrm>
        </p:grpSpPr>
        <p:sp>
          <p:nvSpPr>
            <p:cNvPr id="6" name="Obdélník 5"/>
            <p:cNvSpPr/>
            <p:nvPr/>
          </p:nvSpPr>
          <p:spPr>
            <a:xfrm>
              <a:off x="0" y="548680"/>
              <a:ext cx="7055768" cy="1656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826"/>
              <a:endParaRPr lang="cs-CZ">
                <a:solidFill>
                  <a:prstClr val="white"/>
                </a:solidFill>
              </a:endParaRPr>
            </a:p>
          </p:txBody>
        </p:sp>
        <p:sp>
          <p:nvSpPr>
            <p:cNvPr id="9" name="Obdélník 8"/>
            <p:cNvSpPr/>
            <p:nvPr/>
          </p:nvSpPr>
          <p:spPr>
            <a:xfrm>
              <a:off x="7055768" y="548680"/>
              <a:ext cx="144016" cy="1656184"/>
            </a:xfrm>
            <a:prstGeom prst="rect">
              <a:avLst/>
            </a:prstGeom>
            <a:solidFill>
              <a:srgbClr val="5DC3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826"/>
              <a:endParaRPr lang="cs-CZ">
                <a:solidFill>
                  <a:prstClr val="white"/>
                </a:solidFill>
              </a:endParaRPr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741318" y="6548178"/>
            <a:ext cx="7553767" cy="1459629"/>
          </a:xfrm>
        </p:spPr>
        <p:txBody>
          <a:bodyPr>
            <a:noAutofit/>
          </a:bodyPr>
          <a:lstStyle/>
          <a:p>
            <a:pPr algn="l"/>
            <a:r>
              <a:rPr lang="cs-CZ" sz="4800" b="1" dirty="0">
                <a:solidFill>
                  <a:schemeClr val="tx2"/>
                </a:solidFill>
                <a:latin typeface="Trebuchet MS" panose="020B0603020202020204" pitchFamily="34" charset="0"/>
              </a:rPr>
              <a:t>Děkujeme za pozornost</a:t>
            </a:r>
          </a:p>
        </p:txBody>
      </p:sp>
      <p:sp>
        <p:nvSpPr>
          <p:cNvPr id="13" name="Podnadpis 2"/>
          <p:cNvSpPr txBox="1">
            <a:spLocks/>
          </p:cNvSpPr>
          <p:nvPr/>
        </p:nvSpPr>
        <p:spPr>
          <a:xfrm>
            <a:off x="2477475" y="2583222"/>
            <a:ext cx="13936248" cy="6580968"/>
          </a:xfrm>
          <a:prstGeom prst="rect">
            <a:avLst/>
          </a:prstGeom>
        </p:spPr>
        <p:txBody>
          <a:bodyPr vert="horz" lIns="147478" tIns="73739" rIns="147478" bIns="73739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2133" marR="568423" lvl="3" algn="just">
              <a:lnSpc>
                <a:spcPct val="90100"/>
              </a:lnSpc>
              <a:tabLst>
                <a:tab pos="566373" algn="l"/>
              </a:tabLst>
            </a:pPr>
            <a:endParaRPr lang="cs-CZ" sz="33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169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07210"/>
            <a:ext cx="19010312" cy="1886197"/>
          </a:xfrm>
          <a:prstGeom prst="rect">
            <a:avLst/>
          </a:prstGeom>
        </p:spPr>
      </p:pic>
      <p:grpSp>
        <p:nvGrpSpPr>
          <p:cNvPr id="8" name="Skupina 7"/>
          <p:cNvGrpSpPr/>
          <p:nvPr/>
        </p:nvGrpSpPr>
        <p:grpSpPr>
          <a:xfrm>
            <a:off x="-1" y="855537"/>
            <a:ext cx="19010313" cy="1684187"/>
            <a:chOff x="0" y="548680"/>
            <a:chExt cx="7199784" cy="1656184"/>
          </a:xfrm>
        </p:grpSpPr>
        <p:sp>
          <p:nvSpPr>
            <p:cNvPr id="6" name="Obdélník 5"/>
            <p:cNvSpPr/>
            <p:nvPr/>
          </p:nvSpPr>
          <p:spPr>
            <a:xfrm>
              <a:off x="0" y="548680"/>
              <a:ext cx="7055768" cy="1656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826"/>
              <a:endParaRPr lang="cs-CZ">
                <a:solidFill>
                  <a:prstClr val="white"/>
                </a:solidFill>
              </a:endParaRPr>
            </a:p>
          </p:txBody>
        </p:sp>
        <p:sp>
          <p:nvSpPr>
            <p:cNvPr id="9" name="Obdélník 8"/>
            <p:cNvSpPr/>
            <p:nvPr/>
          </p:nvSpPr>
          <p:spPr>
            <a:xfrm>
              <a:off x="7055768" y="548680"/>
              <a:ext cx="144016" cy="1656184"/>
            </a:xfrm>
            <a:prstGeom prst="rect">
              <a:avLst/>
            </a:prstGeom>
            <a:solidFill>
              <a:srgbClr val="5DC3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826"/>
              <a:endParaRPr lang="cs-CZ">
                <a:solidFill>
                  <a:prstClr val="white"/>
                </a:solidFill>
              </a:endParaRPr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23623" y="927570"/>
            <a:ext cx="13455417" cy="1459629"/>
          </a:xfrm>
        </p:spPr>
        <p:txBody>
          <a:bodyPr>
            <a:noAutofit/>
          </a:bodyPr>
          <a:lstStyle/>
          <a:p>
            <a:pPr algn="l"/>
            <a:r>
              <a:rPr lang="cs-CZ" sz="4400" b="1" dirty="0">
                <a:solidFill>
                  <a:schemeClr val="tx2"/>
                </a:solidFill>
                <a:latin typeface="Trebuchet MS" panose="020B0603020202020204" pitchFamily="34" charset="0"/>
              </a:rPr>
              <a:t>Vize města a cíle (definované SPARCS pro Kladno)</a:t>
            </a:r>
            <a:endParaRPr lang="en-US" sz="6000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Podnadpis 2"/>
          <p:cNvSpPr txBox="1">
            <a:spLocks/>
          </p:cNvSpPr>
          <p:nvPr/>
        </p:nvSpPr>
        <p:spPr>
          <a:xfrm>
            <a:off x="2477475" y="2583222"/>
            <a:ext cx="13936248" cy="6580968"/>
          </a:xfrm>
          <a:prstGeom prst="rect">
            <a:avLst/>
          </a:prstGeom>
        </p:spPr>
        <p:txBody>
          <a:bodyPr vert="horz" lIns="147478" tIns="73739" rIns="147478" bIns="73739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2133" marR="568423" lvl="3" algn="just">
              <a:lnSpc>
                <a:spcPct val="90100"/>
              </a:lnSpc>
              <a:tabLst>
                <a:tab pos="566373" algn="l"/>
              </a:tabLst>
            </a:pPr>
            <a:endParaRPr lang="cs-CZ" sz="33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655016" y="7779706"/>
            <a:ext cx="11165132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400"/>
              </a:spcBef>
              <a:spcAft>
                <a:spcPts val="800"/>
              </a:spcAft>
            </a:pPr>
            <a:r>
              <a:rPr lang="cs-CZ" sz="28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INKLUZE     ODOLNOST           CHYTROST            UDRŽITELNOST</a:t>
            </a:r>
            <a:endParaRPr lang="cs-CZ" sz="2800" b="1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  <a:cs typeface="Calibri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6366F463-FE5D-4375-91B7-D205512B5CC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23" y="3001262"/>
            <a:ext cx="11040401" cy="396632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20155897-BD54-4871-BAE7-806DAAEA94B7}"/>
              </a:ext>
            </a:extLst>
          </p:cNvPr>
          <p:cNvSpPr/>
          <p:nvPr/>
        </p:nvSpPr>
        <p:spPr>
          <a:xfrm>
            <a:off x="11820148" y="2982453"/>
            <a:ext cx="6766542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4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Trebuchet MS" panose="020B0603020202020204" pitchFamily="34" charset="0"/>
              </a:rPr>
              <a:t>Ambice dosažení uhlíkové neutrality.</a:t>
            </a:r>
          </a:p>
          <a:p>
            <a:pPr marL="457200" indent="-457200">
              <a:spcBef>
                <a:spcPts val="4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Trebuchet MS" panose="020B0603020202020204" pitchFamily="34" charset="0"/>
              </a:rPr>
              <a:t>Nutná modernizace infrastruktury a zdrojů. </a:t>
            </a:r>
          </a:p>
          <a:p>
            <a:pPr marL="457200" indent="-457200">
              <a:spcBef>
                <a:spcPts val="4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Trebuchet MS" panose="020B0603020202020204" pitchFamily="34" charset="0"/>
              </a:rPr>
              <a:t>Jasná redukce využití uhlí pro výrobu elektrické a tepelné energie.</a:t>
            </a:r>
          </a:p>
          <a:p>
            <a:pPr marL="457200" indent="-457200">
              <a:spcBef>
                <a:spcPts val="4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Trebuchet MS" panose="020B0603020202020204" pitchFamily="34" charset="0"/>
              </a:rPr>
              <a:t>Tlak na využití inovací i vůči obyvatelům a jiným skupinám.</a:t>
            </a:r>
          </a:p>
          <a:p>
            <a:pPr marL="457200" indent="-457200">
              <a:spcBef>
                <a:spcPts val="4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Trebuchet MS" panose="020B0603020202020204" pitchFamily="34" charset="0"/>
              </a:rPr>
              <a:t>Budou nutné rozsáhlé technologické změny ve všech sektorech.</a:t>
            </a:r>
          </a:p>
          <a:p>
            <a:pPr marL="457200" indent="-457200">
              <a:spcBef>
                <a:spcPts val="4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Trebuchet MS" panose="020B0603020202020204" pitchFamily="34" charset="0"/>
              </a:rPr>
              <a:t>Půjde o nacházení ekonomických příležitostí. </a:t>
            </a:r>
          </a:p>
          <a:p>
            <a:pPr marL="457200" indent="-457200">
              <a:spcBef>
                <a:spcPts val="4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Trebuchet MS" panose="020B0603020202020204" pitchFamily="34" charset="0"/>
              </a:rPr>
              <a:t>Změna dopravních návyků a transformace ostatních sektorů (včetně stavebnictví). </a:t>
            </a:r>
          </a:p>
          <a:p>
            <a:pPr marL="457200" indent="-457200">
              <a:spcBef>
                <a:spcPts val="4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Trebuchet MS" panose="020B0603020202020204" pitchFamily="34" charset="0"/>
              </a:rPr>
              <a:t>Nutné řešit problém spojený se sociálními dopady.</a:t>
            </a:r>
            <a:endParaRPr lang="cs-CZ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558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688004"/>
            <a:ext cx="19010313" cy="1886197"/>
          </a:xfrm>
          <a:prstGeom prst="rect">
            <a:avLst/>
          </a:prstGeom>
        </p:spPr>
      </p:pic>
      <p:grpSp>
        <p:nvGrpSpPr>
          <p:cNvPr id="8" name="Skupina 7"/>
          <p:cNvGrpSpPr/>
          <p:nvPr/>
        </p:nvGrpSpPr>
        <p:grpSpPr>
          <a:xfrm>
            <a:off x="-1" y="855537"/>
            <a:ext cx="19010313" cy="1684187"/>
            <a:chOff x="0" y="548680"/>
            <a:chExt cx="7199784" cy="1656184"/>
          </a:xfrm>
        </p:grpSpPr>
        <p:sp>
          <p:nvSpPr>
            <p:cNvPr id="6" name="Obdélník 5"/>
            <p:cNvSpPr/>
            <p:nvPr/>
          </p:nvSpPr>
          <p:spPr>
            <a:xfrm>
              <a:off x="0" y="548680"/>
              <a:ext cx="7055768" cy="1656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826"/>
              <a:endParaRPr lang="cs-CZ">
                <a:solidFill>
                  <a:prstClr val="white"/>
                </a:solidFill>
              </a:endParaRPr>
            </a:p>
          </p:txBody>
        </p:sp>
        <p:sp>
          <p:nvSpPr>
            <p:cNvPr id="9" name="Obdélník 8"/>
            <p:cNvSpPr/>
            <p:nvPr/>
          </p:nvSpPr>
          <p:spPr>
            <a:xfrm>
              <a:off x="7055768" y="548680"/>
              <a:ext cx="144016" cy="1656184"/>
            </a:xfrm>
            <a:prstGeom prst="rect">
              <a:avLst/>
            </a:prstGeom>
            <a:solidFill>
              <a:srgbClr val="5DC3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826"/>
              <a:endParaRPr lang="cs-CZ">
                <a:solidFill>
                  <a:prstClr val="white"/>
                </a:solidFill>
              </a:endParaRPr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94360" y="868386"/>
            <a:ext cx="15544800" cy="1459629"/>
          </a:xfrm>
        </p:spPr>
        <p:txBody>
          <a:bodyPr>
            <a:noAutofit/>
          </a:bodyPr>
          <a:lstStyle/>
          <a:p>
            <a:pPr algn="l"/>
            <a:r>
              <a:rPr lang="cs-CZ" sz="4400" b="1">
                <a:solidFill>
                  <a:srgbClr val="174290"/>
                </a:solidFill>
                <a:latin typeface="Trebuchet MS"/>
                <a:cs typeface="Arial"/>
              </a:rPr>
              <a:t>Akcentujeme trendy</a:t>
            </a:r>
            <a:endParaRPr lang="cs-CZ"/>
          </a:p>
        </p:txBody>
      </p:sp>
      <p:sp>
        <p:nvSpPr>
          <p:cNvPr id="13" name="Podnadpis 2"/>
          <p:cNvSpPr txBox="1">
            <a:spLocks/>
          </p:cNvSpPr>
          <p:nvPr/>
        </p:nvSpPr>
        <p:spPr>
          <a:xfrm>
            <a:off x="2477475" y="2583222"/>
            <a:ext cx="13936248" cy="6580968"/>
          </a:xfrm>
          <a:prstGeom prst="rect">
            <a:avLst/>
          </a:prstGeom>
        </p:spPr>
        <p:txBody>
          <a:bodyPr vert="horz" lIns="147478" tIns="73739" rIns="147478" bIns="73739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2133" marR="568423" lvl="3" algn="just">
              <a:lnSpc>
                <a:spcPct val="90100"/>
              </a:lnSpc>
              <a:tabLst>
                <a:tab pos="566373" algn="l"/>
              </a:tabLst>
            </a:pPr>
            <a:endParaRPr lang="cs-CZ" sz="33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" name="Obrázek 6">
            <a:extLst>
              <a:ext uri="{FF2B5EF4-FFF2-40B4-BE49-F238E27FC236}">
                <a16:creationId xmlns:a16="http://schemas.microsoft.com/office/drawing/2014/main" id="{CFC192CE-A5F3-445D-A6B4-B0BE23F75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663" y="2164950"/>
            <a:ext cx="7466783" cy="8327338"/>
          </a:xfrm>
          <a:prstGeom prst="rect">
            <a:avLst/>
          </a:prstGeom>
        </p:spPr>
      </p:pic>
      <p:pic>
        <p:nvPicPr>
          <p:cNvPr id="7" name="Obrázek 9">
            <a:extLst>
              <a:ext uri="{FF2B5EF4-FFF2-40B4-BE49-F238E27FC236}">
                <a16:creationId xmlns:a16="http://schemas.microsoft.com/office/drawing/2014/main" id="{66334BF8-DA94-4178-9BCF-213C5A0E4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9345" y="2170261"/>
            <a:ext cx="7137886" cy="826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18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807210"/>
            <a:ext cx="19010313" cy="1886197"/>
          </a:xfrm>
          <a:prstGeom prst="rect">
            <a:avLst/>
          </a:prstGeom>
        </p:spPr>
      </p:pic>
      <p:grpSp>
        <p:nvGrpSpPr>
          <p:cNvPr id="8" name="Skupina 7"/>
          <p:cNvGrpSpPr/>
          <p:nvPr/>
        </p:nvGrpSpPr>
        <p:grpSpPr>
          <a:xfrm>
            <a:off x="-1" y="855537"/>
            <a:ext cx="19010313" cy="1684187"/>
            <a:chOff x="0" y="548680"/>
            <a:chExt cx="7199784" cy="1656184"/>
          </a:xfrm>
        </p:grpSpPr>
        <p:sp>
          <p:nvSpPr>
            <p:cNvPr id="6" name="Obdélník 5"/>
            <p:cNvSpPr/>
            <p:nvPr/>
          </p:nvSpPr>
          <p:spPr>
            <a:xfrm>
              <a:off x="0" y="548680"/>
              <a:ext cx="7055768" cy="1656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826"/>
              <a:endParaRPr lang="cs-CZ">
                <a:solidFill>
                  <a:prstClr val="white"/>
                </a:solidFill>
              </a:endParaRPr>
            </a:p>
          </p:txBody>
        </p:sp>
        <p:sp>
          <p:nvSpPr>
            <p:cNvPr id="9" name="Obdélník 8"/>
            <p:cNvSpPr/>
            <p:nvPr/>
          </p:nvSpPr>
          <p:spPr>
            <a:xfrm>
              <a:off x="7055768" y="548680"/>
              <a:ext cx="144016" cy="1656184"/>
            </a:xfrm>
            <a:prstGeom prst="rect">
              <a:avLst/>
            </a:prstGeom>
            <a:solidFill>
              <a:srgbClr val="5DC3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826"/>
              <a:endParaRPr lang="cs-CZ">
                <a:solidFill>
                  <a:prstClr val="white"/>
                </a:solidFill>
              </a:endParaRPr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06831" y="952441"/>
            <a:ext cx="13455417" cy="1459629"/>
          </a:xfrm>
        </p:spPr>
        <p:txBody>
          <a:bodyPr>
            <a:noAutofit/>
          </a:bodyPr>
          <a:lstStyle/>
          <a:p>
            <a:pPr algn="l"/>
            <a:r>
              <a:rPr lang="cs-CZ" sz="4400" b="1" dirty="0">
                <a:solidFill>
                  <a:schemeClr val="tx2"/>
                </a:solidFill>
                <a:latin typeface="Trebuchet MS" panose="020B0603020202020204" pitchFamily="34" charset="0"/>
              </a:rPr>
              <a:t>Komplexní model rozvoje (nejen energetiky) …</a:t>
            </a:r>
            <a:endParaRPr lang="en-US" sz="6000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Podnadpis 2"/>
          <p:cNvSpPr txBox="1">
            <a:spLocks/>
          </p:cNvSpPr>
          <p:nvPr/>
        </p:nvSpPr>
        <p:spPr>
          <a:xfrm>
            <a:off x="2477475" y="2583222"/>
            <a:ext cx="13936248" cy="6580968"/>
          </a:xfrm>
          <a:prstGeom prst="rect">
            <a:avLst/>
          </a:prstGeom>
        </p:spPr>
        <p:txBody>
          <a:bodyPr vert="horz" lIns="147478" tIns="73739" rIns="147478" bIns="73739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2133" marR="568423" lvl="3" algn="just">
              <a:lnSpc>
                <a:spcPct val="90100"/>
              </a:lnSpc>
              <a:tabLst>
                <a:tab pos="566373" algn="l"/>
              </a:tabLst>
            </a:pPr>
            <a:endParaRPr lang="cs-CZ" sz="33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5583388" y="2711922"/>
            <a:ext cx="7495798" cy="701730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sz="2600">
                <a:solidFill>
                  <a:srgbClr val="3F3F3F"/>
                </a:solidFill>
                <a:latin typeface="Trebuchet MS"/>
                <a:cs typeface="Times New Roman"/>
              </a:rPr>
              <a:t>Roční práce na datové základně - nejtěžší práce a stále v řadě aspektů nedořešená.</a:t>
            </a:r>
            <a:endParaRPr lang="cs-CZ" dirty="0">
              <a:solidFill>
                <a:srgbClr val="000000"/>
              </a:solidFill>
              <a:latin typeface="Trebuchet MS"/>
              <a:cs typeface="Times New Roman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sz="2600">
                <a:solidFill>
                  <a:srgbClr val="3F3F3F"/>
                </a:solidFill>
                <a:latin typeface="Trebuchet MS"/>
                <a:cs typeface="Times New Roman"/>
              </a:rPr>
              <a:t>Ekosystém spolupráce – Platforma pro rozvoj </a:t>
            </a:r>
            <a:r>
              <a:rPr lang="cs-CZ" sz="2600" dirty="0">
                <a:solidFill>
                  <a:srgbClr val="3F3F3F"/>
                </a:solidFill>
                <a:latin typeface="Trebuchet MS"/>
                <a:cs typeface="Times New Roman"/>
              </a:rPr>
              <a:t>energetiky.</a:t>
            </a:r>
            <a:endParaRPr lang="cs-CZ">
              <a:latin typeface="Trebuchet MS"/>
              <a:cs typeface="Times New Roman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sz="2600" dirty="0">
                <a:solidFill>
                  <a:srgbClr val="3F3F3F"/>
                </a:solidFill>
                <a:latin typeface="Trebuchet MS"/>
                <a:cs typeface="Times New Roman"/>
              </a:rPr>
              <a:t>Vize a 5 pilířů (energetika, mobilita, digitalizace, chytrý úřad, Energeticky plusová čtvrť).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sz="2600" dirty="0">
                <a:solidFill>
                  <a:srgbClr val="3F3F3F"/>
                </a:solidFill>
                <a:latin typeface="Trebuchet MS"/>
                <a:cs typeface="Times New Roman"/>
              </a:rPr>
              <a:t>Vize řeší </a:t>
            </a:r>
            <a:r>
              <a:rPr lang="cs-CZ" sz="2600" dirty="0" err="1">
                <a:solidFill>
                  <a:srgbClr val="3F3F3F"/>
                </a:solidFill>
                <a:latin typeface="Trebuchet MS"/>
                <a:cs typeface="Times New Roman"/>
              </a:rPr>
              <a:t>provazbu</a:t>
            </a:r>
            <a:r>
              <a:rPr lang="cs-CZ" sz="2600" dirty="0">
                <a:solidFill>
                  <a:srgbClr val="3F3F3F"/>
                </a:solidFill>
                <a:latin typeface="Trebuchet MS"/>
                <a:cs typeface="Times New Roman"/>
              </a:rPr>
              <a:t> na lokální ekonomiku, sociální aspekty, demografii, moderní trendy, a konfrontuje vše s možnostmi města.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sz="2600" dirty="0">
                <a:solidFill>
                  <a:srgbClr val="3F3F3F"/>
                </a:solidFill>
                <a:latin typeface="Trebuchet MS"/>
                <a:cs typeface="Times New Roman"/>
              </a:rPr>
              <a:t>Zpracována Zpráva o vizi.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sz="2600" dirty="0">
                <a:solidFill>
                  <a:srgbClr val="3F3F3F"/>
                </a:solidFill>
                <a:latin typeface="Trebuchet MS"/>
                <a:cs typeface="Times New Roman"/>
              </a:rPr>
              <a:t>Akční plán pro udržitelnou energii a klima (SECAP).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sz="2600" dirty="0">
                <a:solidFill>
                  <a:srgbClr val="3F3F3F"/>
                </a:solidFill>
                <a:latin typeface="Trebuchet MS"/>
                <a:cs typeface="Times New Roman"/>
              </a:rPr>
              <a:t>Připravován implementační plán a projektové záměry.</a:t>
            </a:r>
          </a:p>
        </p:txBody>
      </p:sp>
      <p:pic>
        <p:nvPicPr>
          <p:cNvPr id="10" name="Obrázek 9" descr="Obsah obrázku stůl&#10;&#10;Popis se vygeneroval automaticky.">
            <a:extLst>
              <a:ext uri="{FF2B5EF4-FFF2-40B4-BE49-F238E27FC236}">
                <a16:creationId xmlns:a16="http://schemas.microsoft.com/office/drawing/2014/main" id="{67B1865E-B2C6-4665-86D2-68CCCD7F3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9186" y="2257396"/>
            <a:ext cx="5726548" cy="3616685"/>
          </a:xfrm>
          <a:prstGeom prst="rect">
            <a:avLst/>
          </a:prstGeom>
        </p:spPr>
      </p:pic>
      <p:pic>
        <p:nvPicPr>
          <p:cNvPr id="11" name="Obrázek 5">
            <a:extLst>
              <a:ext uri="{FF2B5EF4-FFF2-40B4-BE49-F238E27FC236}">
                <a16:creationId xmlns:a16="http://schemas.microsoft.com/office/drawing/2014/main" id="{BF0B2A29-6E8F-4E52-8757-D15C5C371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9186" y="5958781"/>
            <a:ext cx="5740995" cy="387908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F408C47-7EE6-413C-A47B-3D45CB9294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252" y="2701619"/>
            <a:ext cx="5081136" cy="678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7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-1" y="542644"/>
            <a:ext cx="19010313" cy="1684187"/>
            <a:chOff x="0" y="548680"/>
            <a:chExt cx="7199784" cy="1656184"/>
          </a:xfrm>
        </p:grpSpPr>
        <p:sp>
          <p:nvSpPr>
            <p:cNvPr id="6" name="Obdélník 5"/>
            <p:cNvSpPr/>
            <p:nvPr/>
          </p:nvSpPr>
          <p:spPr>
            <a:xfrm>
              <a:off x="0" y="548680"/>
              <a:ext cx="7055768" cy="1656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826"/>
              <a:endParaRPr lang="cs-CZ">
                <a:solidFill>
                  <a:prstClr val="white"/>
                </a:solidFill>
              </a:endParaRPr>
            </a:p>
          </p:txBody>
        </p:sp>
        <p:sp>
          <p:nvSpPr>
            <p:cNvPr id="9" name="Obdélník 8"/>
            <p:cNvSpPr/>
            <p:nvPr/>
          </p:nvSpPr>
          <p:spPr>
            <a:xfrm>
              <a:off x="7055768" y="548680"/>
              <a:ext cx="144016" cy="1656184"/>
            </a:xfrm>
            <a:prstGeom prst="rect">
              <a:avLst/>
            </a:prstGeom>
            <a:solidFill>
              <a:srgbClr val="5DC3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826"/>
              <a:endParaRPr lang="cs-CZ">
                <a:solidFill>
                  <a:prstClr val="white"/>
                </a:solidFill>
              </a:endParaRPr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19052" y="644516"/>
            <a:ext cx="14590531" cy="1459629"/>
          </a:xfrm>
        </p:spPr>
        <p:txBody>
          <a:bodyPr>
            <a:noAutofit/>
          </a:bodyPr>
          <a:lstStyle/>
          <a:p>
            <a:pPr algn="l"/>
            <a:r>
              <a:rPr lang="cs-CZ" sz="4800" b="1" dirty="0">
                <a:solidFill>
                  <a:srgbClr val="174290"/>
                </a:solidFill>
                <a:cs typeface="Arial" panose="020B0604020202020204" pitchFamily="34" charset="0"/>
              </a:rPr>
              <a:t>Nová strategie města (SECAP)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807210"/>
            <a:ext cx="19010314" cy="1886197"/>
          </a:xfrm>
          <a:prstGeom prst="rect">
            <a:avLst/>
          </a:prstGeom>
        </p:spPr>
      </p:pic>
      <p:sp>
        <p:nvSpPr>
          <p:cNvPr id="13" name="Podnadpis 2"/>
          <p:cNvSpPr txBox="1">
            <a:spLocks/>
          </p:cNvSpPr>
          <p:nvPr/>
        </p:nvSpPr>
        <p:spPr>
          <a:xfrm>
            <a:off x="2477475" y="2583222"/>
            <a:ext cx="13936248" cy="6580968"/>
          </a:xfrm>
          <a:prstGeom prst="rect">
            <a:avLst/>
          </a:prstGeom>
        </p:spPr>
        <p:txBody>
          <a:bodyPr vert="horz" lIns="147478" tIns="73739" rIns="147478" bIns="73739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2133" marR="568423" lvl="3" algn="just">
              <a:lnSpc>
                <a:spcPct val="90100"/>
              </a:lnSpc>
              <a:tabLst>
                <a:tab pos="566373" algn="l"/>
              </a:tabLst>
            </a:pPr>
            <a:endParaRPr lang="cs-CZ" sz="33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8CD58A1-91B0-433A-87B7-41960BC7C24A}"/>
              </a:ext>
            </a:extLst>
          </p:cNvPr>
          <p:cNvSpPr txBox="1"/>
          <p:nvPr/>
        </p:nvSpPr>
        <p:spPr>
          <a:xfrm>
            <a:off x="5160177" y="9894934"/>
            <a:ext cx="6134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SECAP je ve fázi přípravy; finalizace je plánována na 05-06/2021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5BDEF38-1D33-4DCD-B615-94C08EE6B9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44192"/>
            <a:ext cx="9835299" cy="6945658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86725D46-0E59-456F-886C-B788D39308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61" y="3531099"/>
            <a:ext cx="10142074" cy="716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02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-1" y="638490"/>
            <a:ext cx="19010313" cy="1684187"/>
            <a:chOff x="0" y="548680"/>
            <a:chExt cx="7199784" cy="1656184"/>
          </a:xfrm>
        </p:grpSpPr>
        <p:sp>
          <p:nvSpPr>
            <p:cNvPr id="6" name="Obdélník 5"/>
            <p:cNvSpPr/>
            <p:nvPr/>
          </p:nvSpPr>
          <p:spPr>
            <a:xfrm>
              <a:off x="0" y="548680"/>
              <a:ext cx="7055768" cy="1656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826"/>
              <a:endParaRPr lang="cs-CZ">
                <a:solidFill>
                  <a:prstClr val="white"/>
                </a:solidFill>
              </a:endParaRPr>
            </a:p>
          </p:txBody>
        </p:sp>
        <p:sp>
          <p:nvSpPr>
            <p:cNvPr id="9" name="Obdélník 8"/>
            <p:cNvSpPr/>
            <p:nvPr/>
          </p:nvSpPr>
          <p:spPr>
            <a:xfrm>
              <a:off x="7055768" y="548680"/>
              <a:ext cx="144016" cy="1656184"/>
            </a:xfrm>
            <a:prstGeom prst="rect">
              <a:avLst/>
            </a:prstGeom>
            <a:solidFill>
              <a:srgbClr val="5DC3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74826"/>
              <a:endParaRPr lang="cs-CZ">
                <a:solidFill>
                  <a:prstClr val="white"/>
                </a:solidFill>
              </a:endParaRPr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4292" y="708078"/>
            <a:ext cx="14590531" cy="1459629"/>
          </a:xfrm>
        </p:spPr>
        <p:txBody>
          <a:bodyPr>
            <a:noAutofit/>
          </a:bodyPr>
          <a:lstStyle/>
          <a:p>
            <a:pPr algn="l"/>
            <a:r>
              <a:rPr lang="cs-CZ" sz="4800" b="1" dirty="0">
                <a:solidFill>
                  <a:srgbClr val="174290"/>
                </a:solidFill>
                <a:cs typeface="Arial" panose="020B0604020202020204" pitchFamily="34" charset="0"/>
              </a:rPr>
              <a:t>Nová strategie města (SECAP)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807210"/>
            <a:ext cx="19010314" cy="1886197"/>
          </a:xfrm>
          <a:prstGeom prst="rect">
            <a:avLst/>
          </a:prstGeom>
        </p:spPr>
      </p:pic>
      <p:sp>
        <p:nvSpPr>
          <p:cNvPr id="13" name="Podnadpis 2"/>
          <p:cNvSpPr txBox="1">
            <a:spLocks/>
          </p:cNvSpPr>
          <p:nvPr/>
        </p:nvSpPr>
        <p:spPr>
          <a:xfrm>
            <a:off x="2477475" y="2583222"/>
            <a:ext cx="13936248" cy="6580968"/>
          </a:xfrm>
          <a:prstGeom prst="rect">
            <a:avLst/>
          </a:prstGeom>
        </p:spPr>
        <p:txBody>
          <a:bodyPr vert="horz" lIns="147478" tIns="73739" rIns="147478" bIns="73739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2133" marR="568423" lvl="3" algn="just">
              <a:lnSpc>
                <a:spcPct val="90100"/>
              </a:lnSpc>
              <a:tabLst>
                <a:tab pos="566373" algn="l"/>
              </a:tabLst>
            </a:pPr>
            <a:endParaRPr lang="cs-CZ" sz="33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8910004-7ADA-4260-97E4-0176F4813F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115" y="2427444"/>
            <a:ext cx="9171675" cy="647700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6AFD7B6-7B66-41F8-883E-E46768D1EB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135" y="3307080"/>
            <a:ext cx="10459292" cy="738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3445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">
  <a:themeElements>
    <a:clrScheme name="SPARCS colors">
      <a:dk1>
        <a:srgbClr val="3F3F3F"/>
      </a:dk1>
      <a:lt1>
        <a:srgbClr val="FFFFFF"/>
      </a:lt1>
      <a:dk2>
        <a:srgbClr val="FF5252"/>
      </a:dk2>
      <a:lt2>
        <a:srgbClr val="5F4B8B"/>
      </a:lt2>
      <a:accent1>
        <a:srgbClr val="FF5252"/>
      </a:accent1>
      <a:accent2>
        <a:srgbClr val="5F4B8B"/>
      </a:accent2>
      <a:accent3>
        <a:srgbClr val="3F3F3F"/>
      </a:accent3>
      <a:accent4>
        <a:srgbClr val="FFB9B9"/>
      </a:accent4>
      <a:accent5>
        <a:srgbClr val="918485"/>
      </a:accent5>
      <a:accent6>
        <a:srgbClr val="855D5D"/>
      </a:accent6>
      <a:hlink>
        <a:srgbClr val="5F4B8B"/>
      </a:hlink>
      <a:folHlink>
        <a:srgbClr val="FF5252"/>
      </a:folHlink>
    </a:clrScheme>
    <a:fontScheme name="SPARCS fonts">
      <a:majorFont>
        <a:latin typeface="Calibri"/>
        <a:ea typeface=""/>
        <a:cs typeface=""/>
      </a:majorFont>
      <a:minorFont>
        <a:latin typeface="Cambria"/>
        <a:ea typeface=""/>
        <a:cs typeface="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1_Facet">
  <a:themeElements>
    <a:clrScheme name="SPARCS colors">
      <a:dk1>
        <a:srgbClr val="3F3F3F"/>
      </a:dk1>
      <a:lt1>
        <a:srgbClr val="FFFFFF"/>
      </a:lt1>
      <a:dk2>
        <a:srgbClr val="FF5252"/>
      </a:dk2>
      <a:lt2>
        <a:srgbClr val="5F4B8B"/>
      </a:lt2>
      <a:accent1>
        <a:srgbClr val="FF5252"/>
      </a:accent1>
      <a:accent2>
        <a:srgbClr val="5F4B8B"/>
      </a:accent2>
      <a:accent3>
        <a:srgbClr val="3F3F3F"/>
      </a:accent3>
      <a:accent4>
        <a:srgbClr val="FFB9B9"/>
      </a:accent4>
      <a:accent5>
        <a:srgbClr val="918485"/>
      </a:accent5>
      <a:accent6>
        <a:srgbClr val="855D5D"/>
      </a:accent6>
      <a:hlink>
        <a:srgbClr val="5F4B8B"/>
      </a:hlink>
      <a:folHlink>
        <a:srgbClr val="FF5252"/>
      </a:folHlink>
    </a:clrScheme>
    <a:fontScheme name="SPARCS fonts">
      <a:majorFont>
        <a:latin typeface="Calibri"/>
        <a:ea typeface=""/>
        <a:cs typeface=""/>
      </a:majorFont>
      <a:minorFont>
        <a:latin typeface="Cambria"/>
        <a:ea typeface=""/>
        <a:cs typeface="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2_Facet">
  <a:themeElements>
    <a:clrScheme name="SPARCS colors">
      <a:dk1>
        <a:srgbClr val="3F3F3F"/>
      </a:dk1>
      <a:lt1>
        <a:srgbClr val="FFFFFF"/>
      </a:lt1>
      <a:dk2>
        <a:srgbClr val="FF5252"/>
      </a:dk2>
      <a:lt2>
        <a:srgbClr val="5F4B8B"/>
      </a:lt2>
      <a:accent1>
        <a:srgbClr val="FF5252"/>
      </a:accent1>
      <a:accent2>
        <a:srgbClr val="5F4B8B"/>
      </a:accent2>
      <a:accent3>
        <a:srgbClr val="3F3F3F"/>
      </a:accent3>
      <a:accent4>
        <a:srgbClr val="FFB9B9"/>
      </a:accent4>
      <a:accent5>
        <a:srgbClr val="918485"/>
      </a:accent5>
      <a:accent6>
        <a:srgbClr val="855D5D"/>
      </a:accent6>
      <a:hlink>
        <a:srgbClr val="5F4B8B"/>
      </a:hlink>
      <a:folHlink>
        <a:srgbClr val="FF5252"/>
      </a:folHlink>
    </a:clrScheme>
    <a:fontScheme name="SPARCS fonts">
      <a:majorFont>
        <a:latin typeface="Calibri"/>
        <a:ea typeface=""/>
        <a:cs typeface=""/>
      </a:majorFont>
      <a:minorFont>
        <a:latin typeface="Cambria"/>
        <a:ea typeface=""/>
        <a:cs typeface="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Stadtwerke">
  <a:themeElements>
    <a:clrScheme name="Leipziger Farbwerte">
      <a:dk1>
        <a:srgbClr val="000000"/>
      </a:dk1>
      <a:lt1>
        <a:srgbClr val="FFFFFF"/>
      </a:lt1>
      <a:dk2>
        <a:srgbClr val="032C58"/>
      </a:dk2>
      <a:lt2>
        <a:srgbClr val="FBC10F"/>
      </a:lt2>
      <a:accent1>
        <a:srgbClr val="032C58"/>
      </a:accent1>
      <a:accent2>
        <a:srgbClr val="FBC10F"/>
      </a:accent2>
      <a:accent3>
        <a:srgbClr val="97CCF0"/>
      </a:accent3>
      <a:accent4>
        <a:srgbClr val="498B18"/>
      </a:accent4>
      <a:accent5>
        <a:srgbClr val="FDD77E"/>
      </a:accent5>
      <a:accent6>
        <a:srgbClr val="B9DEF3"/>
      </a:accent6>
      <a:hlink>
        <a:srgbClr val="032C58"/>
      </a:hlink>
      <a:folHlink>
        <a:srgbClr val="032C5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 cmpd="sng">
          <a:noFill/>
          <a:prstDash val="sysDot"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ts val="2000"/>
          </a:lnSpc>
          <a:defRPr dirty="0" err="1"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 cmpd="sng">
          <a:solidFill>
            <a:schemeClr val="tx1">
              <a:lumMod val="50000"/>
              <a:lumOff val="50000"/>
            </a:schemeClr>
          </a:solidFill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" id="{53BBF3BC-3B7A-BA45-B3A2-6670349B2342}" vid="{6CBA0A14-5E7F-D442-9FBE-DEE7E78344D1}"/>
    </a:ext>
  </a:extLst>
</a:theme>
</file>

<file path=ppt/theme/theme6.xml><?xml version="1.0" encoding="utf-8"?>
<a:theme xmlns:a="http://schemas.openxmlformats.org/drawingml/2006/main" name="Motiv Office">
  <a:themeElements>
    <a:clrScheme name="ČVUT-UCEEB">
      <a:dk1>
        <a:sysClr val="windowText" lastClr="000000"/>
      </a:dk1>
      <a:lt1>
        <a:sysClr val="window" lastClr="FFFFFF"/>
      </a:lt1>
      <a:dk2>
        <a:srgbClr val="0065BD"/>
      </a:dk2>
      <a:lt2>
        <a:srgbClr val="9B9B9B"/>
      </a:lt2>
      <a:accent1>
        <a:srgbClr val="0065BD"/>
      </a:accent1>
      <a:accent2>
        <a:srgbClr val="84AD00"/>
      </a:accent2>
      <a:accent3>
        <a:srgbClr val="C60C30"/>
      </a:accent3>
      <a:accent4>
        <a:srgbClr val="E05206"/>
      </a:accent4>
      <a:accent5>
        <a:srgbClr val="00B2A9"/>
      </a:accent5>
      <a:accent6>
        <a:srgbClr val="F0AB00"/>
      </a:accent6>
      <a:hlink>
        <a:srgbClr val="0065BD"/>
      </a:hlink>
      <a:folHlink>
        <a:srgbClr val="0065BD"/>
      </a:folHlink>
    </a:clrScheme>
    <a:fontScheme name="Technika">
      <a:majorFont>
        <a:latin typeface="Technika-Bold"/>
        <a:ea typeface=""/>
        <a:cs typeface=""/>
      </a:majorFont>
      <a:minorFont>
        <a:latin typeface="Technika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.potx" id="{B71AA5B8-C7FF-48E9-9DDE-A2C5C9558129}" vid="{D3855675-ED1A-4EE7-AB1F-F528BDA1156F}"/>
    </a:ext>
  </a:extLst>
</a:theme>
</file>

<file path=ppt/theme/theme7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0FD13EFC9E0DD4E830C22D39902A874" ma:contentTypeVersion="10" ma:contentTypeDescription="Vytvoří nový dokument" ma:contentTypeScope="" ma:versionID="6e5f8032dd8e9a6ad33acecf3c728d21">
  <xsd:schema xmlns:xsd="http://www.w3.org/2001/XMLSchema" xmlns:xs="http://www.w3.org/2001/XMLSchema" xmlns:p="http://schemas.microsoft.com/office/2006/metadata/properties" xmlns:ns2="168dffe7-7ff9-4288-979f-f4f4a9c0af85" targetNamespace="http://schemas.microsoft.com/office/2006/metadata/properties" ma:root="true" ma:fieldsID="e69ca2d391013d76f2151b3ad57ccf6e" ns2:_="">
    <xsd:import namespace="168dffe7-7ff9-4288-979f-f4f4a9c0af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8dffe7-7ff9-4288-979f-f4f4a9c0af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84BDC43-9AA1-4F33-ABE8-DFC077566AA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942C273-4485-4340-8FA1-6283DD8EAD22}">
  <ds:schemaRefs>
    <ds:schemaRef ds:uri="168dffe7-7ff9-4288-979f-f4f4a9c0af8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078A947-CFDE-448A-B3D2-2553D23272C3}">
  <ds:schemaRefs>
    <ds:schemaRef ds:uri="4f57612e-3745-4d6c-97c0-ddd131106728"/>
    <ds:schemaRef ds:uri="5785775e-83b5-4267-bc67-5f0565b7341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9928</TotalTime>
  <Words>2164</Words>
  <Application>Microsoft Office PowerPoint</Application>
  <PresentationFormat>Vlastní</PresentationFormat>
  <Paragraphs>292</Paragraphs>
  <Slides>43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12</vt:i4>
      </vt:variant>
      <vt:variant>
        <vt:lpstr>Motiv</vt:lpstr>
      </vt:variant>
      <vt:variant>
        <vt:i4>6</vt:i4>
      </vt:variant>
      <vt:variant>
        <vt:lpstr>Nadpisy snímků</vt:lpstr>
      </vt:variant>
      <vt:variant>
        <vt:i4>43</vt:i4>
      </vt:variant>
    </vt:vector>
  </HeadingPairs>
  <TitlesOfParts>
    <vt:vector size="61" baseType="lpstr">
      <vt:lpstr>Arial</vt:lpstr>
      <vt:lpstr>Arial Black</vt:lpstr>
      <vt:lpstr>Calibri</vt:lpstr>
      <vt:lpstr>Cambria</vt:lpstr>
      <vt:lpstr>Cambria Math</vt:lpstr>
      <vt:lpstr>Century Gothic</vt:lpstr>
      <vt:lpstr>Symbol</vt:lpstr>
      <vt:lpstr>Technika</vt:lpstr>
      <vt:lpstr>Technika-Bold</vt:lpstr>
      <vt:lpstr>Trebuchet MS</vt:lpstr>
      <vt:lpstr>Wingdings</vt:lpstr>
      <vt:lpstr>Wingdings 3</vt:lpstr>
      <vt:lpstr>Motiv systému Office</vt:lpstr>
      <vt:lpstr>Facet</vt:lpstr>
      <vt:lpstr>1_Facet</vt:lpstr>
      <vt:lpstr>2_Facet</vt:lpstr>
      <vt:lpstr>Stadtwerke</vt:lpstr>
      <vt:lpstr>Motiv Office</vt:lpstr>
      <vt:lpstr>Kladno: chytré a udržitelné město budoucnosti</vt:lpstr>
      <vt:lpstr>Širší kontext</vt:lpstr>
      <vt:lpstr>Energetika na Kladně včera a dnes ...</vt:lpstr>
      <vt:lpstr>SPARCS – základy nové energetické politiky</vt:lpstr>
      <vt:lpstr>Vize města a cíle (definované SPARCS pro Kladno)</vt:lpstr>
      <vt:lpstr>Akcentujeme trendy</vt:lpstr>
      <vt:lpstr>Komplexní model rozvoje (nejen energetiky) …</vt:lpstr>
      <vt:lpstr>Nová strategie města (SECAP)</vt:lpstr>
      <vt:lpstr>Nová strategie města (SECAP)</vt:lpstr>
      <vt:lpstr>Nástroje a projekty</vt:lpstr>
      <vt:lpstr>Smart Kladno</vt:lpstr>
      <vt:lpstr>Příklad - renovace budov </vt:lpstr>
      <vt:lpstr>Další projekty (v realizaci či v přípravě)</vt:lpstr>
      <vt:lpstr>Positive Energy District</vt:lpstr>
      <vt:lpstr>Co je PED … I. díl</vt:lpstr>
      <vt:lpstr>PED Kladno – součást vize i perspektiva dílčích projektů</vt:lpstr>
      <vt:lpstr>PED Kladno – co máme za sebou</vt:lpstr>
      <vt:lpstr>PED Kladno Sletiště – hranice, budovy</vt:lpstr>
      <vt:lpstr>Prezentace aplikace PowerPoint</vt:lpstr>
      <vt:lpstr>Když se řekne partnerství ….</vt:lpstr>
      <vt:lpstr>Doba paralelních světů je pryč … Jen společně bude možné něco změnit</vt:lpstr>
      <vt:lpstr>Proces učení se … a výzvy zároveň</vt:lpstr>
      <vt:lpstr>Související iniciativy</vt:lpstr>
      <vt:lpstr>Mezioborová spolupráce a participativní design</vt:lpstr>
      <vt:lpstr>Prezentace aplikace PowerPoint</vt:lpstr>
      <vt:lpstr>Městské inovace</vt:lpstr>
      <vt:lpstr>ZDROJE PRO OBCE</vt:lpstr>
      <vt:lpstr>OBLASTI SMART CITY/MĚSTSKÝCH INOVACÍ</vt:lpstr>
      <vt:lpstr>Výzkum a inovace v oblasti energetické transformace</vt:lpstr>
      <vt:lpstr>Energetická transformace: lokální a komunitní energetika</vt:lpstr>
      <vt:lpstr>Prezentace aplikace PowerPoint</vt:lpstr>
      <vt:lpstr>Byznys a investice – role a příležitosti</vt:lpstr>
      <vt:lpstr>Hledání vzájemně výhodných modelů</vt:lpstr>
      <vt:lpstr>Prezentace aplikace PowerPoint</vt:lpstr>
      <vt:lpstr>Prezentace aplikace PowerPoint</vt:lpstr>
      <vt:lpstr>Prezentace aplikace PowerPoint</vt:lpstr>
      <vt:lpstr>Kroky v rámci Kladna</vt:lpstr>
      <vt:lpstr>Analýza aktuálního stavu a možností</vt:lpstr>
      <vt:lpstr>Analýza stakeholderů</vt:lpstr>
      <vt:lpstr>Tvorba vize</vt:lpstr>
      <vt:lpstr>Participativní design PED a dílčích projektů</vt:lpstr>
      <vt:lpstr>Další kroky…</vt:lpstr>
      <vt:lpstr>Děkujeme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Kraus Martin</dc:creator>
  <cp:lastModifiedBy>Vacha, Tomas</cp:lastModifiedBy>
  <cp:revision>113</cp:revision>
  <cp:lastPrinted>2020-09-01T05:12:13Z</cp:lastPrinted>
  <dcterms:created xsi:type="dcterms:W3CDTF">2019-05-15T16:03:26Z</dcterms:created>
  <dcterms:modified xsi:type="dcterms:W3CDTF">2021-10-21T11:15:16Z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2019-05-04T00:00:00Z</vt:filetime>
  </property>
  <property fmtid="{D5CDD505-2E9C-101B-9397-08002B2CF9AE}" pid="3" name="Creator">
    <vt:lpwstr>Adobe InDesign CS6 (Windows)</vt:lpwstr>
  </property>
  <property fmtid="{D5CDD505-2E9C-101B-9397-08002B2CF9AE}" pid="4" name="LastSaved">
    <vt:filetime>2019-05-15T00:00:00Z</vt:filetime>
  </property>
  <property fmtid="{D5CDD505-2E9C-101B-9397-08002B2CF9AE}" pid="5" name="ContentTypeId">
    <vt:lpwstr>0x010100A0FD13EFC9E0DD4E830C22D39902A874</vt:lpwstr>
  </property>
</Properties>
</file>