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6" r:id="rId2"/>
    <p:sldId id="525" r:id="rId3"/>
    <p:sldId id="483" r:id="rId4"/>
    <p:sldId id="529" r:id="rId5"/>
    <p:sldId id="535" r:id="rId6"/>
    <p:sldId id="532" r:id="rId7"/>
    <p:sldId id="536" r:id="rId8"/>
    <p:sldId id="537" r:id="rId9"/>
    <p:sldId id="538" r:id="rId10"/>
    <p:sldId id="539" r:id="rId11"/>
    <p:sldId id="540" r:id="rId12"/>
    <p:sldId id="557" r:id="rId13"/>
    <p:sldId id="494" r:id="rId14"/>
    <p:sldId id="534" r:id="rId15"/>
    <p:sldId id="526" r:id="rId16"/>
    <p:sldId id="556" r:id="rId17"/>
    <p:sldId id="502" r:id="rId18"/>
    <p:sldId id="506" r:id="rId19"/>
    <p:sldId id="357" r:id="rId2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7B5"/>
    <a:srgbClr val="88B7FC"/>
    <a:srgbClr val="7CC2FC"/>
    <a:srgbClr val="A000FF"/>
    <a:srgbClr val="FF9600"/>
    <a:srgbClr val="FF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64BD3-94D8-4944-B95E-16E18140F23B}" v="12" dt="2023-04-25T16:59:10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>
      <p:cViewPr varScale="1">
        <p:scale>
          <a:sx n="78" d="100"/>
          <a:sy n="78" d="100"/>
        </p:scale>
        <p:origin x="16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268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Gavor" userId="5b26f8c3-753f-426e-976a-28a1816c78b6" providerId="ADAL" clId="{CF064BD3-94D8-4944-B95E-16E18140F23B}"/>
    <pc:docChg chg="undo custSel addSld delSld modSld sldOrd">
      <pc:chgData name="Jiří Gavor" userId="5b26f8c3-753f-426e-976a-28a1816c78b6" providerId="ADAL" clId="{CF064BD3-94D8-4944-B95E-16E18140F23B}" dt="2023-04-25T16:59:30.904" v="2659" actId="47"/>
      <pc:docMkLst>
        <pc:docMk/>
      </pc:docMkLst>
      <pc:sldChg chg="modSp mod">
        <pc:chgData name="Jiří Gavor" userId="5b26f8c3-753f-426e-976a-28a1816c78b6" providerId="ADAL" clId="{CF064BD3-94D8-4944-B95E-16E18140F23B}" dt="2023-04-10T15:23:31.753" v="536" actId="20577"/>
        <pc:sldMkLst>
          <pc:docMk/>
          <pc:sldMk cId="2401711191" sldId="483"/>
        </pc:sldMkLst>
        <pc:spChg chg="mod">
          <ac:chgData name="Jiří Gavor" userId="5b26f8c3-753f-426e-976a-28a1816c78b6" providerId="ADAL" clId="{CF064BD3-94D8-4944-B95E-16E18140F23B}" dt="2023-04-10T15:23:31.753" v="536" actId="20577"/>
          <ac:spMkLst>
            <pc:docMk/>
            <pc:sldMk cId="2401711191" sldId="483"/>
            <ac:spMk id="3" creationId="{00000000-0000-0000-0000-000000000000}"/>
          </ac:spMkLst>
        </pc:spChg>
      </pc:sldChg>
      <pc:sldChg chg="del">
        <pc:chgData name="Jiří Gavor" userId="5b26f8c3-753f-426e-976a-28a1816c78b6" providerId="ADAL" clId="{CF064BD3-94D8-4944-B95E-16E18140F23B}" dt="2023-04-06T19:06:19.204" v="392" actId="47"/>
        <pc:sldMkLst>
          <pc:docMk/>
          <pc:sldMk cId="654036277" sldId="493"/>
        </pc:sldMkLst>
      </pc:sldChg>
      <pc:sldChg chg="addSp delSp modSp mod">
        <pc:chgData name="Jiří Gavor" userId="5b26f8c3-753f-426e-976a-28a1816c78b6" providerId="ADAL" clId="{CF064BD3-94D8-4944-B95E-16E18140F23B}" dt="2023-04-11T15:15:49.275" v="1343" actId="6549"/>
        <pc:sldMkLst>
          <pc:docMk/>
          <pc:sldMk cId="2874986661" sldId="494"/>
        </pc:sldMkLst>
        <pc:spChg chg="mod">
          <ac:chgData name="Jiří Gavor" userId="5b26f8c3-753f-426e-976a-28a1816c78b6" providerId="ADAL" clId="{CF064BD3-94D8-4944-B95E-16E18140F23B}" dt="2023-04-11T15:15:49.275" v="1343" actId="6549"/>
          <ac:spMkLst>
            <pc:docMk/>
            <pc:sldMk cId="2874986661" sldId="494"/>
            <ac:spMk id="2" creationId="{00000000-0000-0000-0000-000000000000}"/>
          </ac:spMkLst>
        </pc:spChg>
        <pc:picChg chg="add del mod">
          <ac:chgData name="Jiří Gavor" userId="5b26f8c3-753f-426e-976a-28a1816c78b6" providerId="ADAL" clId="{CF064BD3-94D8-4944-B95E-16E18140F23B}" dt="2023-04-11T14:43:22.885" v="1057" actId="478"/>
          <ac:picMkLst>
            <pc:docMk/>
            <pc:sldMk cId="2874986661" sldId="494"/>
            <ac:picMk id="3" creationId="{DEF80A50-9250-988C-A12B-7CBC539CC393}"/>
          </ac:picMkLst>
        </pc:picChg>
        <pc:picChg chg="add mod">
          <ac:chgData name="Jiří Gavor" userId="5b26f8c3-753f-426e-976a-28a1816c78b6" providerId="ADAL" clId="{CF064BD3-94D8-4944-B95E-16E18140F23B}" dt="2023-04-11T14:44:24.751" v="1065" actId="14100"/>
          <ac:picMkLst>
            <pc:docMk/>
            <pc:sldMk cId="2874986661" sldId="494"/>
            <ac:picMk id="4" creationId="{55A9BC67-4784-E489-133E-00C3E2D8454A}"/>
          </ac:picMkLst>
        </pc:picChg>
        <pc:picChg chg="del">
          <ac:chgData name="Jiří Gavor" userId="5b26f8c3-753f-426e-976a-28a1816c78b6" providerId="ADAL" clId="{CF064BD3-94D8-4944-B95E-16E18140F23B}" dt="2023-04-11T14:36:03.806" v="1050" actId="478"/>
          <ac:picMkLst>
            <pc:docMk/>
            <pc:sldMk cId="2874986661" sldId="494"/>
            <ac:picMk id="5" creationId="{B215A31A-241D-87A3-6404-834885D2E3B1}"/>
          </ac:picMkLst>
        </pc:picChg>
      </pc:sldChg>
      <pc:sldChg chg="modSp del mod ord">
        <pc:chgData name="Jiří Gavor" userId="5b26f8c3-753f-426e-976a-28a1816c78b6" providerId="ADAL" clId="{CF064BD3-94D8-4944-B95E-16E18140F23B}" dt="2023-04-24T14:57:08.978" v="2654" actId="47"/>
        <pc:sldMkLst>
          <pc:docMk/>
          <pc:sldMk cId="2854313244" sldId="500"/>
        </pc:sldMkLst>
        <pc:spChg chg="mod">
          <ac:chgData name="Jiří Gavor" userId="5b26f8c3-753f-426e-976a-28a1816c78b6" providerId="ADAL" clId="{CF064BD3-94D8-4944-B95E-16E18140F23B}" dt="2023-04-11T20:12:34.272" v="2347" actId="6549"/>
          <ac:spMkLst>
            <pc:docMk/>
            <pc:sldMk cId="2854313244" sldId="500"/>
            <ac:spMk id="2" creationId="{00000000-0000-0000-0000-000000000000}"/>
          </ac:spMkLst>
        </pc:spChg>
      </pc:sldChg>
      <pc:sldChg chg="modSp del mod ord">
        <pc:chgData name="Jiří Gavor" userId="5b26f8c3-753f-426e-976a-28a1816c78b6" providerId="ADAL" clId="{CF064BD3-94D8-4944-B95E-16E18140F23B}" dt="2023-04-25T16:58:40.498" v="2657" actId="47"/>
        <pc:sldMkLst>
          <pc:docMk/>
          <pc:sldMk cId="1716165825" sldId="501"/>
        </pc:sldMkLst>
        <pc:spChg chg="mod">
          <ac:chgData name="Jiří Gavor" userId="5b26f8c3-753f-426e-976a-28a1816c78b6" providerId="ADAL" clId="{CF064BD3-94D8-4944-B95E-16E18140F23B}" dt="2023-04-11T20:13:19.800" v="2380" actId="6549"/>
          <ac:spMkLst>
            <pc:docMk/>
            <pc:sldMk cId="1716165825" sldId="501"/>
            <ac:spMk id="2" creationId="{00000000-0000-0000-0000-000000000000}"/>
          </ac:spMkLst>
        </pc:spChg>
      </pc:sldChg>
      <pc:sldChg chg="modSp mod">
        <pc:chgData name="Jiří Gavor" userId="5b26f8c3-753f-426e-976a-28a1816c78b6" providerId="ADAL" clId="{CF064BD3-94D8-4944-B95E-16E18140F23B}" dt="2023-04-14T13:03:17.392" v="2616" actId="6549"/>
        <pc:sldMkLst>
          <pc:docMk/>
          <pc:sldMk cId="4069636176" sldId="502"/>
        </pc:sldMkLst>
        <pc:spChg chg="mod">
          <ac:chgData name="Jiří Gavor" userId="5b26f8c3-753f-426e-976a-28a1816c78b6" providerId="ADAL" clId="{CF064BD3-94D8-4944-B95E-16E18140F23B}" dt="2023-04-11T19:42:43.900" v="1904" actId="20577"/>
          <ac:spMkLst>
            <pc:docMk/>
            <pc:sldMk cId="4069636176" sldId="502"/>
            <ac:spMk id="2" creationId="{00000000-0000-0000-0000-000000000000}"/>
          </ac:spMkLst>
        </pc:spChg>
        <pc:spChg chg="mod">
          <ac:chgData name="Jiří Gavor" userId="5b26f8c3-753f-426e-976a-28a1816c78b6" providerId="ADAL" clId="{CF064BD3-94D8-4944-B95E-16E18140F23B}" dt="2023-04-14T13:03:17.392" v="2616" actId="6549"/>
          <ac:spMkLst>
            <pc:docMk/>
            <pc:sldMk cId="4069636176" sldId="502"/>
            <ac:spMk id="3" creationId="{00000000-0000-0000-0000-000000000000}"/>
          </ac:spMkLst>
        </pc:spChg>
      </pc:sldChg>
      <pc:sldChg chg="del">
        <pc:chgData name="Jiří Gavor" userId="5b26f8c3-753f-426e-976a-28a1816c78b6" providerId="ADAL" clId="{CF064BD3-94D8-4944-B95E-16E18140F23B}" dt="2023-04-11T19:44:22.106" v="1905" actId="47"/>
        <pc:sldMkLst>
          <pc:docMk/>
          <pc:sldMk cId="671589523" sldId="503"/>
        </pc:sldMkLst>
      </pc:sldChg>
      <pc:sldChg chg="del">
        <pc:chgData name="Jiří Gavor" userId="5b26f8c3-753f-426e-976a-28a1816c78b6" providerId="ADAL" clId="{CF064BD3-94D8-4944-B95E-16E18140F23B}" dt="2023-04-11T19:44:38.122" v="1906" actId="47"/>
        <pc:sldMkLst>
          <pc:docMk/>
          <pc:sldMk cId="977241737" sldId="505"/>
        </pc:sldMkLst>
      </pc:sldChg>
      <pc:sldChg chg="modSp mod">
        <pc:chgData name="Jiří Gavor" userId="5b26f8c3-753f-426e-976a-28a1816c78b6" providerId="ADAL" clId="{CF064BD3-94D8-4944-B95E-16E18140F23B}" dt="2023-04-11T20:05:15.334" v="2281" actId="113"/>
        <pc:sldMkLst>
          <pc:docMk/>
          <pc:sldMk cId="1420294018" sldId="506"/>
        </pc:sldMkLst>
        <pc:spChg chg="mod">
          <ac:chgData name="Jiří Gavor" userId="5b26f8c3-753f-426e-976a-28a1816c78b6" providerId="ADAL" clId="{CF064BD3-94D8-4944-B95E-16E18140F23B}" dt="2023-04-11T20:05:15.334" v="2281" actId="113"/>
          <ac:spMkLst>
            <pc:docMk/>
            <pc:sldMk cId="1420294018" sldId="506"/>
            <ac:spMk id="3" creationId="{00000000-0000-0000-0000-000000000000}"/>
          </ac:spMkLst>
        </pc:spChg>
      </pc:sldChg>
      <pc:sldChg chg="modSp del mod">
        <pc:chgData name="Jiří Gavor" userId="5b26f8c3-753f-426e-976a-28a1816c78b6" providerId="ADAL" clId="{CF064BD3-94D8-4944-B95E-16E18140F23B}" dt="2023-04-25T16:59:30.904" v="2659" actId="47"/>
        <pc:sldMkLst>
          <pc:docMk/>
          <pc:sldMk cId="2701412517" sldId="508"/>
        </pc:sldMkLst>
        <pc:spChg chg="mod">
          <ac:chgData name="Jiří Gavor" userId="5b26f8c3-753f-426e-976a-28a1816c78b6" providerId="ADAL" clId="{CF064BD3-94D8-4944-B95E-16E18140F23B}" dt="2023-04-11T20:07:12.188" v="2283" actId="6549"/>
          <ac:spMkLst>
            <pc:docMk/>
            <pc:sldMk cId="2701412517" sldId="508"/>
            <ac:spMk id="2" creationId="{00000000-0000-0000-0000-000000000000}"/>
          </ac:spMkLst>
        </pc:spChg>
      </pc:sldChg>
      <pc:sldChg chg="del">
        <pc:chgData name="Jiří Gavor" userId="5b26f8c3-753f-426e-976a-28a1816c78b6" providerId="ADAL" clId="{CF064BD3-94D8-4944-B95E-16E18140F23B}" dt="2023-04-24T14:41:04.137" v="2646" actId="47"/>
        <pc:sldMkLst>
          <pc:docMk/>
          <pc:sldMk cId="318337514" sldId="512"/>
        </pc:sldMkLst>
      </pc:sldChg>
      <pc:sldChg chg="addSp delSp modSp del mod">
        <pc:chgData name="Jiří Gavor" userId="5b26f8c3-753f-426e-976a-28a1816c78b6" providerId="ADAL" clId="{CF064BD3-94D8-4944-B95E-16E18140F23B}" dt="2023-04-24T14:43:43.549" v="2650" actId="47"/>
        <pc:sldMkLst>
          <pc:docMk/>
          <pc:sldMk cId="3012038763" sldId="515"/>
        </pc:sldMkLst>
        <pc:spChg chg="mod">
          <ac:chgData name="Jiří Gavor" userId="5b26f8c3-753f-426e-976a-28a1816c78b6" providerId="ADAL" clId="{CF064BD3-94D8-4944-B95E-16E18140F23B}" dt="2023-04-06T18:53:51.609" v="8" actId="6549"/>
          <ac:spMkLst>
            <pc:docMk/>
            <pc:sldMk cId="3012038763" sldId="515"/>
            <ac:spMk id="43013" creationId="{00000000-0000-0000-0000-000000000000}"/>
          </ac:spMkLst>
        </pc:spChg>
        <pc:picChg chg="add mod">
          <ac:chgData name="Jiří Gavor" userId="5b26f8c3-753f-426e-976a-28a1816c78b6" providerId="ADAL" clId="{CF064BD3-94D8-4944-B95E-16E18140F23B}" dt="2023-04-06T18:53:42.356" v="2" actId="14100"/>
          <ac:picMkLst>
            <pc:docMk/>
            <pc:sldMk cId="3012038763" sldId="515"/>
            <ac:picMk id="4" creationId="{4C892268-507D-D4C1-6B1C-9BFC0A3B87B4}"/>
          </ac:picMkLst>
        </pc:picChg>
        <pc:picChg chg="del">
          <ac:chgData name="Jiří Gavor" userId="5b26f8c3-753f-426e-976a-28a1816c78b6" providerId="ADAL" clId="{CF064BD3-94D8-4944-B95E-16E18140F23B}" dt="2023-04-06T18:53:34.785" v="0" actId="478"/>
          <ac:picMkLst>
            <pc:docMk/>
            <pc:sldMk cId="3012038763" sldId="515"/>
            <ac:picMk id="5" creationId="{EE6EBD1A-3438-6622-EE61-AFFDA7A14E32}"/>
          </ac:picMkLst>
        </pc:picChg>
      </pc:sldChg>
      <pc:sldChg chg="del">
        <pc:chgData name="Jiří Gavor" userId="5b26f8c3-753f-426e-976a-28a1816c78b6" providerId="ADAL" clId="{CF064BD3-94D8-4944-B95E-16E18140F23B}" dt="2023-04-10T15:39:22.712" v="990" actId="47"/>
        <pc:sldMkLst>
          <pc:docMk/>
          <pc:sldMk cId="4137120807" sldId="516"/>
        </pc:sldMkLst>
      </pc:sldChg>
      <pc:sldChg chg="del">
        <pc:chgData name="Jiří Gavor" userId="5b26f8c3-753f-426e-976a-28a1816c78b6" providerId="ADAL" clId="{CF064BD3-94D8-4944-B95E-16E18140F23B}" dt="2023-04-11T19:20:13.869" v="1560" actId="47"/>
        <pc:sldMkLst>
          <pc:docMk/>
          <pc:sldMk cId="641520316" sldId="525"/>
        </pc:sldMkLst>
      </pc:sldChg>
      <pc:sldChg chg="add">
        <pc:chgData name="Jiří Gavor" userId="5b26f8c3-753f-426e-976a-28a1816c78b6" providerId="ADAL" clId="{CF064BD3-94D8-4944-B95E-16E18140F23B}" dt="2023-04-25T16:59:10.126" v="2658"/>
        <pc:sldMkLst>
          <pc:docMk/>
          <pc:sldMk cId="927772508" sldId="525"/>
        </pc:sldMkLst>
      </pc:sldChg>
      <pc:sldChg chg="addSp delSp modSp mod">
        <pc:chgData name="Jiří Gavor" userId="5b26f8c3-753f-426e-976a-28a1816c78b6" providerId="ADAL" clId="{CF064BD3-94D8-4944-B95E-16E18140F23B}" dt="2023-04-11T20:14:26.206" v="2399" actId="20577"/>
        <pc:sldMkLst>
          <pc:docMk/>
          <pc:sldMk cId="1002993695" sldId="526"/>
        </pc:sldMkLst>
        <pc:spChg chg="mod">
          <ac:chgData name="Jiří Gavor" userId="5b26f8c3-753f-426e-976a-28a1816c78b6" providerId="ADAL" clId="{CF064BD3-94D8-4944-B95E-16E18140F23B}" dt="2023-04-11T20:14:26.206" v="2399" actId="20577"/>
          <ac:spMkLst>
            <pc:docMk/>
            <pc:sldMk cId="1002993695" sldId="526"/>
            <ac:spMk id="2" creationId="{00000000-0000-0000-0000-000000000000}"/>
          </ac:spMkLst>
        </pc:spChg>
        <pc:spChg chg="add del">
          <ac:chgData name="Jiří Gavor" userId="5b26f8c3-753f-426e-976a-28a1816c78b6" providerId="ADAL" clId="{CF064BD3-94D8-4944-B95E-16E18140F23B}" dt="2023-04-11T15:12:59.769" v="1173" actId="22"/>
          <ac:spMkLst>
            <pc:docMk/>
            <pc:sldMk cId="1002993695" sldId="526"/>
            <ac:spMk id="10" creationId="{C9CCF4EF-D424-111A-1771-43B7D9EDC4D2}"/>
          </ac:spMkLst>
        </pc:spChg>
        <pc:spChg chg="mod">
          <ac:chgData name="Jiří Gavor" userId="5b26f8c3-753f-426e-976a-28a1816c78b6" providerId="ADAL" clId="{CF064BD3-94D8-4944-B95E-16E18140F23B}" dt="2023-04-11T15:13:19.777" v="1174"/>
          <ac:spMkLst>
            <pc:docMk/>
            <pc:sldMk cId="1002993695" sldId="526"/>
            <ac:spMk id="43013" creationId="{00000000-0000-0000-0000-000000000000}"/>
          </ac:spMkLst>
        </pc:spChg>
        <pc:picChg chg="del">
          <ac:chgData name="Jiří Gavor" userId="5b26f8c3-753f-426e-976a-28a1816c78b6" providerId="ADAL" clId="{CF064BD3-94D8-4944-B95E-16E18140F23B}" dt="2023-04-11T15:11:52.703" v="1100" actId="478"/>
          <ac:picMkLst>
            <pc:docMk/>
            <pc:sldMk cId="1002993695" sldId="526"/>
            <ac:picMk id="3" creationId="{FD28332C-BDA4-40EB-368C-9464A85436CD}"/>
          </ac:picMkLst>
        </pc:picChg>
        <pc:picChg chg="add mod">
          <ac:chgData name="Jiří Gavor" userId="5b26f8c3-753f-426e-976a-28a1816c78b6" providerId="ADAL" clId="{CF064BD3-94D8-4944-B95E-16E18140F23B}" dt="2023-04-11T15:13:37.512" v="1176" actId="14100"/>
          <ac:picMkLst>
            <pc:docMk/>
            <pc:sldMk cId="1002993695" sldId="526"/>
            <ac:picMk id="4" creationId="{6FD0571A-1832-4335-C50A-39FC9CBA3027}"/>
          </ac:picMkLst>
        </pc:picChg>
      </pc:sldChg>
      <pc:sldChg chg="del">
        <pc:chgData name="Jiří Gavor" userId="5b26f8c3-753f-426e-976a-28a1816c78b6" providerId="ADAL" clId="{CF064BD3-94D8-4944-B95E-16E18140F23B}" dt="2023-04-11T19:20:09.949" v="1559" actId="47"/>
        <pc:sldMkLst>
          <pc:docMk/>
          <pc:sldMk cId="336902982" sldId="527"/>
        </pc:sldMkLst>
      </pc:sldChg>
      <pc:sldChg chg="modSp mod ord">
        <pc:chgData name="Jiří Gavor" userId="5b26f8c3-753f-426e-976a-28a1816c78b6" providerId="ADAL" clId="{CF064BD3-94D8-4944-B95E-16E18140F23B}" dt="2023-04-24T14:33:26.713" v="2621" actId="20577"/>
        <pc:sldMkLst>
          <pc:docMk/>
          <pc:sldMk cId="2198581849" sldId="529"/>
        </pc:sldMkLst>
        <pc:spChg chg="mod">
          <ac:chgData name="Jiří Gavor" userId="5b26f8c3-753f-426e-976a-28a1816c78b6" providerId="ADAL" clId="{CF064BD3-94D8-4944-B95E-16E18140F23B}" dt="2023-04-24T14:33:26.713" v="2621" actId="20577"/>
          <ac:spMkLst>
            <pc:docMk/>
            <pc:sldMk cId="2198581849" sldId="529"/>
            <ac:spMk id="2" creationId="{00000000-0000-0000-0000-000000000000}"/>
          </ac:spMkLst>
        </pc:spChg>
      </pc:sldChg>
      <pc:sldChg chg="addSp delSp modSp add del mod">
        <pc:chgData name="Jiří Gavor" userId="5b26f8c3-753f-426e-976a-28a1816c78b6" providerId="ADAL" clId="{CF064BD3-94D8-4944-B95E-16E18140F23B}" dt="2023-04-24T14:42:50.155" v="2648" actId="47"/>
        <pc:sldMkLst>
          <pc:docMk/>
          <pc:sldMk cId="3642942313" sldId="530"/>
        </pc:sldMkLst>
        <pc:spChg chg="mod">
          <ac:chgData name="Jiří Gavor" userId="5b26f8c3-753f-426e-976a-28a1816c78b6" providerId="ADAL" clId="{CF064BD3-94D8-4944-B95E-16E18140F23B}" dt="2023-04-11T20:09:07.541" v="2291" actId="20577"/>
          <ac:spMkLst>
            <pc:docMk/>
            <pc:sldMk cId="3642942313" sldId="530"/>
            <ac:spMk id="2" creationId="{00000000-0000-0000-0000-000000000000}"/>
          </ac:spMkLst>
        </pc:spChg>
        <pc:spChg chg="mod">
          <ac:chgData name="Jiří Gavor" userId="5b26f8c3-753f-426e-976a-28a1816c78b6" providerId="ADAL" clId="{CF064BD3-94D8-4944-B95E-16E18140F23B}" dt="2023-04-10T15:07:56.028" v="403" actId="6549"/>
          <ac:spMkLst>
            <pc:docMk/>
            <pc:sldMk cId="3642942313" sldId="530"/>
            <ac:spMk id="43013" creationId="{00000000-0000-0000-0000-000000000000}"/>
          </ac:spMkLst>
        </pc:spChg>
        <pc:picChg chg="del">
          <ac:chgData name="Jiří Gavor" userId="5b26f8c3-753f-426e-976a-28a1816c78b6" providerId="ADAL" clId="{CF064BD3-94D8-4944-B95E-16E18140F23B}" dt="2023-04-10T15:07:33.296" v="394" actId="478"/>
          <ac:picMkLst>
            <pc:docMk/>
            <pc:sldMk cId="3642942313" sldId="530"/>
            <ac:picMk id="4" creationId="{08C754D4-C85F-74E9-7EE3-E8CE28643486}"/>
          </ac:picMkLst>
        </pc:picChg>
        <pc:picChg chg="add mod">
          <ac:chgData name="Jiří Gavor" userId="5b26f8c3-753f-426e-976a-28a1816c78b6" providerId="ADAL" clId="{CF064BD3-94D8-4944-B95E-16E18140F23B}" dt="2023-04-10T15:09:36.930" v="440" actId="14100"/>
          <ac:picMkLst>
            <pc:docMk/>
            <pc:sldMk cId="3642942313" sldId="530"/>
            <ac:picMk id="5" creationId="{9561A0C1-1198-7F86-2C5B-43E75AF94CD6}"/>
          </ac:picMkLst>
        </pc:picChg>
      </pc:sldChg>
      <pc:sldChg chg="addSp delSp modSp add del mod">
        <pc:chgData name="Jiří Gavor" userId="5b26f8c3-753f-426e-976a-28a1816c78b6" providerId="ADAL" clId="{CF064BD3-94D8-4944-B95E-16E18140F23B}" dt="2023-04-24T14:44:21.341" v="2652" actId="47"/>
        <pc:sldMkLst>
          <pc:docMk/>
          <pc:sldMk cId="2626763286" sldId="531"/>
        </pc:sldMkLst>
        <pc:spChg chg="mod">
          <ac:chgData name="Jiří Gavor" userId="5b26f8c3-753f-426e-976a-28a1816c78b6" providerId="ADAL" clId="{CF064BD3-94D8-4944-B95E-16E18140F23B}" dt="2023-04-10T15:21:58.375" v="507" actId="20577"/>
          <ac:spMkLst>
            <pc:docMk/>
            <pc:sldMk cId="2626763286" sldId="531"/>
            <ac:spMk id="2" creationId="{00000000-0000-0000-0000-000000000000}"/>
          </ac:spMkLst>
        </pc:spChg>
        <pc:spChg chg="mod">
          <ac:chgData name="Jiří Gavor" userId="5b26f8c3-753f-426e-976a-28a1816c78b6" providerId="ADAL" clId="{CF064BD3-94D8-4944-B95E-16E18140F23B}" dt="2023-04-10T15:20:11.415" v="449" actId="6549"/>
          <ac:spMkLst>
            <pc:docMk/>
            <pc:sldMk cId="2626763286" sldId="531"/>
            <ac:spMk id="43013" creationId="{00000000-0000-0000-0000-000000000000}"/>
          </ac:spMkLst>
        </pc:spChg>
        <pc:picChg chg="del">
          <ac:chgData name="Jiří Gavor" userId="5b26f8c3-753f-426e-976a-28a1816c78b6" providerId="ADAL" clId="{CF064BD3-94D8-4944-B95E-16E18140F23B}" dt="2023-04-10T15:19:54.329" v="441" actId="478"/>
          <ac:picMkLst>
            <pc:docMk/>
            <pc:sldMk cId="2626763286" sldId="531"/>
            <ac:picMk id="4" creationId="{4C892268-507D-D4C1-6B1C-9BFC0A3B87B4}"/>
          </ac:picMkLst>
        </pc:picChg>
        <pc:picChg chg="add mod">
          <ac:chgData name="Jiří Gavor" userId="5b26f8c3-753f-426e-976a-28a1816c78b6" providerId="ADAL" clId="{CF064BD3-94D8-4944-B95E-16E18140F23B}" dt="2023-04-10T15:20:03.369" v="443" actId="14100"/>
          <ac:picMkLst>
            <pc:docMk/>
            <pc:sldMk cId="2626763286" sldId="531"/>
            <ac:picMk id="5" creationId="{E65F5989-CB80-516C-CA46-AEF4AA0DA086}"/>
          </ac:picMkLst>
        </pc:picChg>
      </pc:sldChg>
      <pc:sldChg chg="modSp add mod">
        <pc:chgData name="Jiří Gavor" userId="5b26f8c3-753f-426e-976a-28a1816c78b6" providerId="ADAL" clId="{CF064BD3-94D8-4944-B95E-16E18140F23B}" dt="2023-04-24T14:39:12.827" v="2643" actId="6549"/>
        <pc:sldMkLst>
          <pc:docMk/>
          <pc:sldMk cId="3345828200" sldId="532"/>
        </pc:sldMkLst>
        <pc:spChg chg="mod">
          <ac:chgData name="Jiří Gavor" userId="5b26f8c3-753f-426e-976a-28a1816c78b6" providerId="ADAL" clId="{CF064BD3-94D8-4944-B95E-16E18140F23B}" dt="2023-04-24T14:39:12.827" v="2643" actId="6549"/>
          <ac:spMkLst>
            <pc:docMk/>
            <pc:sldMk cId="3345828200" sldId="532"/>
            <ac:spMk id="2" creationId="{00000000-0000-0000-0000-000000000000}"/>
          </ac:spMkLst>
        </pc:spChg>
        <pc:spChg chg="mod">
          <ac:chgData name="Jiří Gavor" userId="5b26f8c3-753f-426e-976a-28a1816c78b6" providerId="ADAL" clId="{CF064BD3-94D8-4944-B95E-16E18140F23B}" dt="2023-04-11T20:08:38.981" v="2287" actId="20577"/>
          <ac:spMkLst>
            <pc:docMk/>
            <pc:sldMk cId="3345828200" sldId="532"/>
            <ac:spMk id="3" creationId="{00000000-0000-0000-0000-000000000000}"/>
          </ac:spMkLst>
        </pc:spChg>
      </pc:sldChg>
      <pc:sldChg chg="addSp delSp modSp add del mod ord">
        <pc:chgData name="Jiří Gavor" userId="5b26f8c3-753f-426e-976a-28a1816c78b6" providerId="ADAL" clId="{CF064BD3-94D8-4944-B95E-16E18140F23B}" dt="2023-04-24T14:39:49.654" v="2644" actId="47"/>
        <pc:sldMkLst>
          <pc:docMk/>
          <pc:sldMk cId="1645826451" sldId="533"/>
        </pc:sldMkLst>
        <pc:spChg chg="mod">
          <ac:chgData name="Jiří Gavor" userId="5b26f8c3-753f-426e-976a-28a1816c78b6" providerId="ADAL" clId="{CF064BD3-94D8-4944-B95E-16E18140F23B}" dt="2023-04-11T19:10:56.884" v="1554" actId="20577"/>
          <ac:spMkLst>
            <pc:docMk/>
            <pc:sldMk cId="1645826451" sldId="533"/>
            <ac:spMk id="2" creationId="{00000000-0000-0000-0000-000000000000}"/>
          </ac:spMkLst>
        </pc:spChg>
        <pc:picChg chg="del">
          <ac:chgData name="Jiří Gavor" userId="5b26f8c3-753f-426e-976a-28a1816c78b6" providerId="ADAL" clId="{CF064BD3-94D8-4944-B95E-16E18140F23B}" dt="2023-04-11T19:07:34.579" v="1459" actId="478"/>
          <ac:picMkLst>
            <pc:docMk/>
            <pc:sldMk cId="1645826451" sldId="533"/>
            <ac:picMk id="5" creationId="{D300997E-599A-909B-28C8-209102A877D6}"/>
          </ac:picMkLst>
        </pc:picChg>
        <pc:picChg chg="add del mod">
          <ac:chgData name="Jiří Gavor" userId="5b26f8c3-753f-426e-976a-28a1816c78b6" providerId="ADAL" clId="{CF064BD3-94D8-4944-B95E-16E18140F23B}" dt="2023-04-11T19:08:53.779" v="1467" actId="478"/>
          <ac:picMkLst>
            <pc:docMk/>
            <pc:sldMk cId="1645826451" sldId="533"/>
            <ac:picMk id="10" creationId="{7C604984-C1EA-680E-E7B1-C80D310935D5}"/>
          </ac:picMkLst>
        </pc:picChg>
        <pc:picChg chg="add del mod">
          <ac:chgData name="Jiří Gavor" userId="5b26f8c3-753f-426e-976a-28a1816c78b6" providerId="ADAL" clId="{CF064BD3-94D8-4944-B95E-16E18140F23B}" dt="2023-04-11T19:12:15.834" v="1555" actId="478"/>
          <ac:picMkLst>
            <pc:docMk/>
            <pc:sldMk cId="1645826451" sldId="533"/>
            <ac:picMk id="12" creationId="{C6118974-5FD1-C0EF-91EF-0E4749054899}"/>
          </ac:picMkLst>
        </pc:picChg>
        <pc:picChg chg="add mod">
          <ac:chgData name="Jiří Gavor" userId="5b26f8c3-753f-426e-976a-28a1816c78b6" providerId="ADAL" clId="{CF064BD3-94D8-4944-B95E-16E18140F23B}" dt="2023-04-11T19:12:37.791" v="1558" actId="14100"/>
          <ac:picMkLst>
            <pc:docMk/>
            <pc:sldMk cId="1645826451" sldId="533"/>
            <ac:picMk id="14" creationId="{FDA43490-A5B4-A565-A365-17822B44C60D}"/>
          </ac:picMkLst>
        </pc:picChg>
      </pc:sldChg>
      <pc:sldChg chg="modSp add mod">
        <pc:chgData name="Jiří Gavor" userId="5b26f8c3-753f-426e-976a-28a1816c78b6" providerId="ADAL" clId="{CF064BD3-94D8-4944-B95E-16E18140F23B}" dt="2023-04-11T15:17:14.136" v="1458" actId="6549"/>
        <pc:sldMkLst>
          <pc:docMk/>
          <pc:sldMk cId="1065384787" sldId="534"/>
        </pc:sldMkLst>
        <pc:spChg chg="mod">
          <ac:chgData name="Jiří Gavor" userId="5b26f8c3-753f-426e-976a-28a1816c78b6" providerId="ADAL" clId="{CF064BD3-94D8-4944-B95E-16E18140F23B}" dt="2023-04-11T15:17:14.136" v="1458" actId="6549"/>
          <ac:spMkLst>
            <pc:docMk/>
            <pc:sldMk cId="1065384787" sldId="534"/>
            <ac:spMk id="2" creationId="{00000000-0000-0000-0000-000000000000}"/>
          </ac:spMkLst>
        </pc:spChg>
        <pc:spChg chg="mod">
          <ac:chgData name="Jiří Gavor" userId="5b26f8c3-753f-426e-976a-28a1816c78b6" providerId="ADAL" clId="{CF064BD3-94D8-4944-B95E-16E18140F23B}" dt="2023-04-11T14:45:52.942" v="1099" actId="20577"/>
          <ac:spMkLst>
            <pc:docMk/>
            <pc:sldMk cId="1065384787" sldId="534"/>
            <ac:spMk id="43013" creationId="{00000000-0000-0000-0000-000000000000}"/>
          </ac:spMkLst>
        </pc:spChg>
      </pc:sldChg>
      <pc:sldChg chg="add">
        <pc:chgData name="Jiří Gavor" userId="5b26f8c3-753f-426e-976a-28a1816c78b6" providerId="ADAL" clId="{CF064BD3-94D8-4944-B95E-16E18140F23B}" dt="2023-04-24T14:34:14.739" v="2622"/>
        <pc:sldMkLst>
          <pc:docMk/>
          <pc:sldMk cId="60295835" sldId="535"/>
        </pc:sldMkLst>
      </pc:sldChg>
      <pc:sldChg chg="add">
        <pc:chgData name="Jiří Gavor" userId="5b26f8c3-753f-426e-976a-28a1816c78b6" providerId="ADAL" clId="{CF064BD3-94D8-4944-B95E-16E18140F23B}" dt="2023-04-24T14:40:27.628" v="2645"/>
        <pc:sldMkLst>
          <pc:docMk/>
          <pc:sldMk cId="2682501549" sldId="536"/>
        </pc:sldMkLst>
      </pc:sldChg>
      <pc:sldChg chg="add">
        <pc:chgData name="Jiří Gavor" userId="5b26f8c3-753f-426e-976a-28a1816c78b6" providerId="ADAL" clId="{CF064BD3-94D8-4944-B95E-16E18140F23B}" dt="2023-04-24T14:42:34.095" v="2647"/>
        <pc:sldMkLst>
          <pc:docMk/>
          <pc:sldMk cId="1181664875" sldId="537"/>
        </pc:sldMkLst>
      </pc:sldChg>
      <pc:sldChg chg="add">
        <pc:chgData name="Jiří Gavor" userId="5b26f8c3-753f-426e-976a-28a1816c78b6" providerId="ADAL" clId="{CF064BD3-94D8-4944-B95E-16E18140F23B}" dt="2023-04-24T14:43:16.175" v="2649"/>
        <pc:sldMkLst>
          <pc:docMk/>
          <pc:sldMk cId="1789349805" sldId="538"/>
        </pc:sldMkLst>
      </pc:sldChg>
      <pc:sldChg chg="add">
        <pc:chgData name="Jiří Gavor" userId="5b26f8c3-753f-426e-976a-28a1816c78b6" providerId="ADAL" clId="{CF064BD3-94D8-4944-B95E-16E18140F23B}" dt="2023-04-24T14:44:11.863" v="2651"/>
        <pc:sldMkLst>
          <pc:docMk/>
          <pc:sldMk cId="1983335830" sldId="539"/>
        </pc:sldMkLst>
      </pc:sldChg>
      <pc:sldChg chg="add">
        <pc:chgData name="Jiří Gavor" userId="5b26f8c3-753f-426e-976a-28a1816c78b6" providerId="ADAL" clId="{CF064BD3-94D8-4944-B95E-16E18140F23B}" dt="2023-04-24T14:56:58.870" v="2653"/>
        <pc:sldMkLst>
          <pc:docMk/>
          <pc:sldMk cId="365113153" sldId="540"/>
        </pc:sldMkLst>
      </pc:sldChg>
      <pc:sldChg chg="add">
        <pc:chgData name="Jiří Gavor" userId="5b26f8c3-753f-426e-976a-28a1816c78b6" providerId="ADAL" clId="{CF064BD3-94D8-4944-B95E-16E18140F23B}" dt="2023-04-24T15:01:50.470" v="2655"/>
        <pc:sldMkLst>
          <pc:docMk/>
          <pc:sldMk cId="1955332092" sldId="556"/>
        </pc:sldMkLst>
      </pc:sldChg>
      <pc:sldChg chg="add">
        <pc:chgData name="Jiří Gavor" userId="5b26f8c3-753f-426e-976a-28a1816c78b6" providerId="ADAL" clId="{CF064BD3-94D8-4944-B95E-16E18140F23B}" dt="2023-04-25T16:58:26.769" v="2656"/>
        <pc:sldMkLst>
          <pc:docMk/>
          <pc:sldMk cId="4165815878" sldId="5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E5E9A-AA98-4FA6-B28C-E46B77692E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76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387BCE-1E23-44E8-805E-BA86BCD1C9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8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7208361-FB86-412E-9E92-CA9876FB5E68}" type="slidenum">
              <a:rPr lang="en-GB" sz="1200" smtClean="0"/>
              <a:pPr/>
              <a:t>1</a:t>
            </a:fld>
            <a:endParaRPr lang="en-GB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615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10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3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11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0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18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41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32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4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16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4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670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426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17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2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1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3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9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4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8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5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2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Evropa je jediným regionem, kde se očekává mírný pokles celkové spotřeby plynu</a:t>
            </a: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6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7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4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8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2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>
                <a:solidFill>
                  <a:srgbClr val="000000"/>
                </a:solidFill>
              </a:rPr>
              <a:pPr/>
              <a:t>9</a:t>
            </a:fld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5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 userDrawn="1"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20784"/>
          <a:stretch>
            <a:fillRect/>
          </a:stretch>
        </p:blipFill>
        <p:spPr bwMode="auto">
          <a:xfrm>
            <a:off x="0" y="0"/>
            <a:ext cx="9144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22"/>
          <p:cNvSpPr>
            <a:spLocks noChangeShapeType="1"/>
          </p:cNvSpPr>
          <p:nvPr userDrawn="1"/>
        </p:nvSpPr>
        <p:spPr bwMode="auto">
          <a:xfrm>
            <a:off x="0" y="1412875"/>
            <a:ext cx="9144000" cy="0"/>
          </a:xfrm>
          <a:prstGeom prst="line">
            <a:avLst/>
          </a:prstGeom>
          <a:noFill/>
          <a:ln w="38100">
            <a:solidFill>
              <a:srgbClr val="2D57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77200" cy="1143000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GB" noProof="0"/>
              <a:t>Klepnutím lze upravit styl předlohy nadpisů.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11575"/>
            <a:ext cx="8077200" cy="914400"/>
          </a:xfrm>
        </p:spPr>
        <p:txBody>
          <a:bodyPr/>
          <a:lstStyle>
            <a:lvl1pPr marL="0" indent="0" algn="ctr">
              <a:lnSpc>
                <a:spcPts val="2600"/>
              </a:lnSpc>
              <a:spcBef>
                <a:spcPct val="0"/>
              </a:spcBef>
              <a:buFontTx/>
              <a:buNone/>
              <a:defRPr sz="3500"/>
            </a:lvl1pPr>
          </a:lstStyle>
          <a:p>
            <a:pPr lvl="0"/>
            <a:r>
              <a:rPr lang="en-GB" noProof="0"/>
              <a:t>Klepnutím lze upravit styl předlohy podnadpisů.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" y="4508500"/>
            <a:ext cx="8077200" cy="1152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ts val="2300"/>
              </a:lnSpc>
              <a:spcBef>
                <a:spcPct val="20000"/>
              </a:spcBef>
              <a:defRPr sz="2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7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9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96063" y="620713"/>
            <a:ext cx="2020887" cy="55514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620713"/>
            <a:ext cx="5910263" cy="55514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2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56587" cy="4308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44500" y="876976"/>
            <a:ext cx="8256588" cy="47777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2774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9792" y="6309320"/>
            <a:ext cx="6054725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3400" y="1341438"/>
            <a:ext cx="39624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62400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5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1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Německo bez jaderných elektráren. A co Česko? - Praha, 31.5.2010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2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6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9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8B7F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41438"/>
            <a:ext cx="8077200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20713"/>
            <a:ext cx="80772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400800"/>
            <a:ext cx="6054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Současnost a budoucnost (?) fotovoltaiky v ČR</a:t>
            </a:r>
            <a:br>
              <a:rPr lang="cs-CZ"/>
            </a:br>
            <a:r>
              <a:rPr lang="cs-CZ"/>
              <a:t>Konference IIR Obnovitelné zdroje energie </a:t>
            </a:r>
            <a:r>
              <a:rPr lang="pl-PL"/>
              <a:t>- Praha, 20.9.2011</a:t>
            </a:r>
            <a:endParaRPr lang="en-GB"/>
          </a:p>
        </p:txBody>
      </p:sp>
      <p:pic>
        <p:nvPicPr>
          <p:cNvPr id="2" name="Picture 18"/>
          <p:cNvPicPr>
            <a:picLocks noChangeAspect="1" noChangeArrowheads="1"/>
          </p:cNvPicPr>
          <p:nvPr userDrawn="1"/>
        </p:nvPicPr>
        <p:blipFill>
          <a:blip r:embed="rId1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r="57861"/>
          <a:stretch>
            <a:fillRect/>
          </a:stretch>
        </p:blipFill>
        <p:spPr bwMode="auto">
          <a:xfrm>
            <a:off x="0" y="6181725"/>
            <a:ext cx="2339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Line 19"/>
          <p:cNvSpPr>
            <a:spLocks noChangeShapeType="1"/>
          </p:cNvSpPr>
          <p:nvPr userDrawn="1"/>
        </p:nvSpPr>
        <p:spPr bwMode="auto">
          <a:xfrm>
            <a:off x="0" y="6165850"/>
            <a:ext cx="9144000" cy="0"/>
          </a:xfrm>
          <a:prstGeom prst="line">
            <a:avLst/>
          </a:prstGeom>
          <a:noFill/>
          <a:ln w="38100">
            <a:solidFill>
              <a:srgbClr val="2D57B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7" r:id="rId2"/>
    <p:sldLayoutId id="2147483748" r:id="rId3"/>
    <p:sldLayoutId id="2147483749" r:id="rId4"/>
    <p:sldLayoutId id="2147483750" r:id="rId5"/>
    <p:sldLayoutId id="2147483757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8" r:id="rId12"/>
  </p:sldLayoutIdLst>
  <p:hf sldNum="0" hdr="0" dt="0"/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190500" indent="-190500" algn="l" rtl="0" eaLnBrk="0" fontAlgn="base" hangingPunct="0">
        <a:lnSpc>
          <a:spcPts val="2200"/>
        </a:lnSpc>
        <a:spcBef>
          <a:spcPts val="800"/>
        </a:spcBef>
        <a:spcAft>
          <a:spcPts val="20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49325" indent="-188913" algn="l" rtl="0" eaLnBrk="0" fontAlgn="base" hangingPunct="0">
        <a:spcBef>
          <a:spcPts val="300"/>
        </a:spcBef>
        <a:spcAft>
          <a:spcPts val="300"/>
        </a:spcAft>
        <a:buChar char="•"/>
        <a:defRPr sz="2000">
          <a:solidFill>
            <a:schemeClr val="tx1"/>
          </a:solidFill>
          <a:latin typeface="+mn-lt"/>
        </a:defRPr>
      </a:lvl3pPr>
      <a:lvl4pPr marL="1328738" indent="-188913" algn="l" rtl="0" eaLnBrk="0" fontAlgn="base" hangingPunct="0">
        <a:spcBef>
          <a:spcPts val="300"/>
        </a:spcBef>
        <a:spcAft>
          <a:spcPts val="300"/>
        </a:spcAft>
        <a:buChar char="–"/>
        <a:defRPr sz="1900">
          <a:solidFill>
            <a:schemeClr val="tx1"/>
          </a:solidFill>
          <a:latin typeface="+mn-lt"/>
        </a:defRPr>
      </a:lvl4pPr>
      <a:lvl5pPr marL="17097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5pPr>
      <a:lvl6pPr marL="21669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6pPr>
      <a:lvl7pPr marL="26241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7pPr>
      <a:lvl8pPr marL="30813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8pPr>
      <a:lvl9pPr marL="3538538" indent="-190500" algn="l" rtl="0" eaLnBrk="0" fontAlgn="base" hangingPunct="0">
        <a:spcBef>
          <a:spcPts val="300"/>
        </a:spcBef>
        <a:spcAft>
          <a:spcPts val="3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000240"/>
            <a:ext cx="8568951" cy="164307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cs-CZ" sz="3200" dirty="0"/>
              <a:t>Vývoj cen energií na energetickém trhu a rozbor hlavních vlivů na budoucí úroveň cen</a:t>
            </a:r>
            <a:br>
              <a:rPr lang="cs-CZ" sz="4800" dirty="0">
                <a:latin typeface="Arial" pitchFamily="34" charset="0"/>
                <a:cs typeface="Arial" pitchFamily="34" charset="0"/>
              </a:rPr>
            </a:br>
            <a:br>
              <a:rPr lang="cs-CZ" sz="4800" dirty="0"/>
            </a:br>
            <a:br>
              <a:rPr lang="cs-CZ" sz="4800" dirty="0"/>
            </a:br>
            <a:br>
              <a:rPr lang="cs-CZ" sz="4800" i="1" dirty="0"/>
            </a:br>
            <a:endParaRPr lang="cs-CZ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5661248"/>
            <a:ext cx="9143998" cy="7207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800" b="1" dirty="0"/>
              <a:t>Přednáška pro ČAPLDS</a:t>
            </a:r>
            <a:endParaRPr lang="cs-CZ" sz="2600" b="1" dirty="0"/>
          </a:p>
          <a:p>
            <a:r>
              <a:rPr lang="cs-CZ" sz="2800" b="1" dirty="0"/>
              <a:t>26.4.2023</a:t>
            </a:r>
            <a:endParaRPr lang="cs-CZ" sz="2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38"/>
            <a:ext cx="4414107" cy="141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76129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214818"/>
            <a:ext cx="91439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ts val="4500"/>
              </a:lnSpc>
              <a:spcAft>
                <a:spcPts val="2000"/>
              </a:spcAft>
            </a:pPr>
            <a:r>
              <a:rPr lang="cs-CZ" sz="26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Ing. Jiří Gavor</a:t>
            </a:r>
            <a:r>
              <a:rPr lang="cs-CZ" sz="2600" ker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CSc.</a:t>
            </a:r>
            <a:endParaRPr lang="cs-CZ" sz="2600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43240" y="4786322"/>
            <a:ext cx="36724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2600" b="1" kern="0" dirty="0">
                <a:latin typeface="+mn-lt"/>
              </a:rPr>
              <a:t>ředitel ENA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600" b="1" kern="0" dirty="0">
                <a:latin typeface="+mn-lt"/>
              </a:rPr>
              <a:t>a ANDE</a:t>
            </a:r>
          </a:p>
        </p:txBody>
      </p:sp>
    </p:spTree>
    <p:extLst>
      <p:ext uri="{BB962C8B-B14F-4D97-AF65-F5344CB8AC3E}">
        <p14:creationId xmlns:p14="http://schemas.microsoft.com/office/powerpoint/2010/main" val="428063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65392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Poslední cenový vývoj plynu na OTE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Cena většinou pod 50 EUR/MWh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10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10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31391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OTE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A04B177-2F28-1FE4-4643-2C2F0FBAA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07" y="1143226"/>
            <a:ext cx="7445385" cy="4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92451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Klesly i mezinárodní ceny černého uhlí, přestože Evropa dovážela z Ruska hodně (USD/t, CAL 24)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11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11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083086"/>
            <a:ext cx="85189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ts val="1200"/>
              </a:spcAft>
            </a:pPr>
            <a:endParaRPr lang="cs-CZ" sz="2000" dirty="0">
              <a:solidFill>
                <a:srgbClr val="000000"/>
              </a:solidFill>
              <a:latin typeface="Calibri"/>
            </a:endParaRPr>
          </a:p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03FF94-6514-4813-37EC-8E1D10BA4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18828"/>
            <a:ext cx="8572560" cy="39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1478353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Ceny ropy jsou překvapivě z komodit ZATÍM nejstálejší.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400" dirty="0">
                <a:solidFill>
                  <a:schemeClr val="tx2"/>
                </a:solidFill>
              </a:rPr>
              <a:t>Pokles ekonomiky je větší strašák než Ukrajina.</a:t>
            </a:r>
            <a:br>
              <a:rPr lang="pl-PL" sz="2000" dirty="0">
                <a:solidFill>
                  <a:schemeClr val="tx2"/>
                </a:solidFill>
              </a:rPr>
            </a:b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083086"/>
            <a:ext cx="85189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ts val="1200"/>
              </a:spcAft>
            </a:pPr>
            <a:endParaRPr lang="cs-CZ" sz="2000" dirty="0">
              <a:solidFill>
                <a:srgbClr val="000000"/>
              </a:solidFill>
              <a:latin typeface="Calibri"/>
            </a:endParaRPr>
          </a:p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7FD18E-DC91-4108-5D77-64A5F08DD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84" y="1269935"/>
            <a:ext cx="8420232" cy="41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1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Budování LNG terminálů je velmi úspěšné...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13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13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22518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Benčík, PPK 2022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tabulka&#10;&#10;Popis byl vytvořen automaticky">
            <a:extLst>
              <a:ext uri="{FF2B5EF4-FFF2-40B4-BE49-F238E27FC236}">
                <a16:creationId xmlns:a16="http://schemas.microsoft.com/office/drawing/2014/main" id="{55A9BC67-4784-E489-133E-00C3E2D84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98" y="836712"/>
            <a:ext cx="776109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... ale ruský plyn je nadále důležitým zdrojem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14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14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22518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</a:t>
            </a:r>
            <a:r>
              <a:rPr lang="cs-CZ" sz="2000" dirty="0" err="1">
                <a:solidFill>
                  <a:srgbClr val="000000"/>
                </a:solidFill>
                <a:latin typeface="Calibri"/>
              </a:rPr>
              <a:t>European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Gas Hub</a:t>
            </a:r>
          </a:p>
        </p:txBody>
      </p:sp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DEF80A50-9250-988C-A12B-7CBC539CC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845250"/>
            <a:ext cx="6912768" cy="42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8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>
                <a:solidFill>
                  <a:schemeClr val="tx2"/>
                </a:solidFill>
              </a:rPr>
              <a:t>Rizika rychlých </a:t>
            </a:r>
            <a:r>
              <a:rPr lang="pl-PL" dirty="0">
                <a:solidFill>
                  <a:schemeClr val="tx2"/>
                </a:solidFill>
              </a:rPr>
              <a:t>změn na spotovém </a:t>
            </a:r>
            <a:r>
              <a:rPr lang="pl-PL">
                <a:solidFill>
                  <a:schemeClr val="tx2"/>
                </a:solidFill>
              </a:rPr>
              <a:t>trhu s plynem se </a:t>
            </a:r>
            <a:r>
              <a:rPr lang="pl-PL" dirty="0">
                <a:solidFill>
                  <a:schemeClr val="tx2"/>
                </a:solidFill>
              </a:rPr>
              <a:t>zvyšují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15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15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22518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solidFill>
                  <a:srgbClr val="000000"/>
                </a:solidFill>
                <a:latin typeface="Calibri"/>
              </a:rPr>
              <a:t>Zdroj: European Gas Hub</a:t>
            </a:r>
            <a:endParaRPr lang="cs-CZ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Obrázek 3" descr="Obsah obrázku diagram&#10;&#10;Popis byl vytvořen automaticky">
            <a:extLst>
              <a:ext uri="{FF2B5EF4-FFF2-40B4-BE49-F238E27FC236}">
                <a16:creationId xmlns:a16="http://schemas.microsoft.com/office/drawing/2014/main" id="{6FD0571A-1832-4335-C50A-39FC9CBA3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845251"/>
            <a:ext cx="6768752" cy="415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...což trápí mnohem více Evropu než USA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16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16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22518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solidFill>
                  <a:srgbClr val="000000"/>
                </a:solidFill>
                <a:latin typeface="Calibri"/>
              </a:rPr>
              <a:t>Zdroj: European Gas Hub</a:t>
            </a:r>
            <a:endParaRPr lang="cs-CZ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44308E-68D2-B1CD-A164-00261CE35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225428"/>
            <a:ext cx="8136904" cy="45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2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3594"/>
            <a:ext cx="9144000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dirty="0">
                <a:solidFill>
                  <a:schemeClr val="tx2"/>
                </a:solidFill>
              </a:rPr>
              <a:t>A co je před námi v legislativě?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6" y="1036972"/>
            <a:ext cx="8312138" cy="4624276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EU: </a:t>
            </a:r>
          </a:p>
          <a:p>
            <a:pPr marL="0" indent="0">
              <a:buNone/>
            </a:pPr>
            <a:r>
              <a:rPr lang="cs-CZ" sz="2800" b="1" dirty="0"/>
              <a:t>Green </a:t>
            </a:r>
            <a:r>
              <a:rPr lang="cs-CZ" sz="2800" b="1" dirty="0" err="1"/>
              <a:t>Deal</a:t>
            </a:r>
            <a:r>
              <a:rPr lang="cs-CZ" sz="2800" b="1" dirty="0"/>
              <a:t> není mrtev, ale spíše přitvrzuje </a:t>
            </a:r>
            <a:r>
              <a:rPr lang="cs-CZ" sz="2800" dirty="0"/>
              <a:t>(OZE 45% k 2030, dohady o klasifikaci vodíku a časový postup k „nulovým“ budovám). Pro dodavatele nejpodstatnější </a:t>
            </a:r>
            <a:r>
              <a:rPr lang="cs-CZ" sz="2800" b="1" dirty="0"/>
              <a:t>návrh Market Design, kde ale nejsou radikální změny. 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sz="3200" b="1" dirty="0"/>
              <a:t>ČR:</a:t>
            </a:r>
            <a:endParaRPr lang="cs-CZ" sz="2800" b="1" dirty="0"/>
          </a:p>
          <a:p>
            <a:pPr marL="0" indent="0">
              <a:buNone/>
            </a:pPr>
            <a:r>
              <a:rPr lang="cs-CZ" sz="2800" b="1" dirty="0"/>
              <a:t>Lex OZE II (a hlavně navazující Pravidla trhu s elektřinou), aktualizace SEK (jádro), </a:t>
            </a:r>
            <a:r>
              <a:rPr lang="pl-PL" sz="2800" b="1" dirty="0"/>
              <a:t>projekt regulace na období 2026 až 2030 (pro LDS podstatná </a:t>
            </a:r>
            <a:r>
              <a:rPr lang="cs-CZ" sz="2800" b="1" dirty="0"/>
              <a:t>skupina PS09).</a:t>
            </a:r>
          </a:p>
          <a:p>
            <a:pPr marL="0" indent="0">
              <a:buNone/>
            </a:pPr>
            <a:r>
              <a:rPr lang="cs-CZ" sz="2800" b="1" dirty="0"/>
              <a:t>Zmatky v kompenzacích pokračují: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U v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yúčtování kompenzace OM typu </a:t>
            </a:r>
            <a:r>
              <a:rPr lang="cs-CZ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 musíme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použít ORS i u OM, u kterých známe reálné měsíční odběry na základě odečtu distributora v LDS.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17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17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3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3594"/>
            <a:ext cx="9144000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3600" dirty="0">
                <a:solidFill>
                  <a:schemeClr val="tx2"/>
                </a:solidFill>
              </a:rPr>
              <a:t>A nějaké rady na závěr?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6" y="1036972"/>
            <a:ext cx="8312138" cy="462427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l">
              <a:buNone/>
            </a:pPr>
            <a:r>
              <a:rPr lang="cs-CZ" sz="2800" b="1" dirty="0" err="1">
                <a:solidFill>
                  <a:srgbClr val="333333"/>
                </a:solidFill>
                <a:latin typeface="+mj-lt"/>
              </a:rPr>
              <a:t>Zastropování</a:t>
            </a:r>
            <a:r>
              <a:rPr lang="cs-CZ" sz="2800" b="1" dirty="0">
                <a:solidFill>
                  <a:srgbClr val="333333"/>
                </a:solidFill>
                <a:latin typeface="+mj-lt"/>
              </a:rPr>
              <a:t> a kompenzační mechanismus skončí k 31.12.2023, stejně jako prominutí příspěvku na OZE (</a:t>
            </a:r>
            <a:r>
              <a:rPr lang="cs-CZ" sz="2800" b="1" dirty="0" err="1">
                <a:solidFill>
                  <a:srgbClr val="333333"/>
                </a:solidFill>
                <a:latin typeface="+mj-lt"/>
              </a:rPr>
              <a:t>windfall</a:t>
            </a:r>
            <a:r>
              <a:rPr lang="cs-CZ" sz="2800" b="1" dirty="0">
                <a:solidFill>
                  <a:srgbClr val="333333"/>
                </a:solidFill>
                <a:latin typeface="+mj-lt"/>
              </a:rPr>
              <a:t> tax nejspíše ne).</a:t>
            </a:r>
          </a:p>
          <a:p>
            <a:pPr marL="0" indent="0" algn="l">
              <a:buNone/>
            </a:pPr>
            <a:endParaRPr lang="cs-CZ" sz="2800" b="1" dirty="0">
              <a:solidFill>
                <a:srgbClr val="333333"/>
              </a:solidFill>
              <a:latin typeface="+mj-lt"/>
            </a:endParaRPr>
          </a:p>
          <a:p>
            <a:pPr marL="0" indent="0" algn="l">
              <a:buNone/>
            </a:pPr>
            <a:r>
              <a:rPr lang="cs-CZ" sz="2800" b="1" dirty="0">
                <a:solidFill>
                  <a:srgbClr val="333333"/>
                </a:solidFill>
                <a:latin typeface="+mj-lt"/>
              </a:rPr>
              <a:t>Obchodníkům doporučuji už teď průběžně nakupovat, ale šetřit si větší objemy na intervaly cenových poklesů.</a:t>
            </a:r>
          </a:p>
          <a:p>
            <a:pPr marL="0" indent="0" algn="l">
              <a:buNone/>
            </a:pPr>
            <a:endParaRPr lang="cs-CZ" sz="2800" b="1" dirty="0">
              <a:solidFill>
                <a:srgbClr val="333333"/>
              </a:solidFill>
              <a:latin typeface="+mj-lt"/>
            </a:endParaRPr>
          </a:p>
          <a:p>
            <a:pPr marL="0" indent="0" algn="l">
              <a:buNone/>
            </a:pPr>
            <a:r>
              <a:rPr lang="cs-CZ" sz="2800" b="1" dirty="0">
                <a:solidFill>
                  <a:srgbClr val="333333"/>
                </a:solidFill>
                <a:latin typeface="+mj-lt"/>
              </a:rPr>
              <a:t>A nám všem jako spotřebitelům nejpozději v létě se rozhlédnout po trhu a pouvažovat o změně dodavatele.</a:t>
            </a:r>
          </a:p>
          <a:p>
            <a:pPr marL="0" indent="0" algn="l">
              <a:buNone/>
            </a:pPr>
            <a:br>
              <a:rPr lang="cs-CZ" sz="2800" b="1" dirty="0">
                <a:latin typeface="+mj-lt"/>
              </a:rPr>
            </a:br>
            <a:endParaRPr lang="cs-CZ" sz="2800" b="1" dirty="0">
              <a:latin typeface="+mj-lt"/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18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18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29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07504" y="836712"/>
            <a:ext cx="9144000" cy="2232248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/>
              <a:t>Děkuji za pozornost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latin typeface="+mn-lt"/>
              </a:rPr>
              <a:pPr algn="r">
                <a:defRPr/>
              </a:pPr>
              <a:t>19</a:t>
            </a:fld>
            <a:endParaRPr lang="cs-CZ" sz="1400" b="1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latin typeface="Calibri" pitchFamily="34" charset="0"/>
              </a:rPr>
              <a:pPr algn="r" eaLnBrk="1" hangingPunct="1"/>
              <a:t>19</a:t>
            </a:fld>
            <a:endParaRPr lang="cs-CZ" sz="1400"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3645024"/>
            <a:ext cx="914399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Ing. Jiří Gavor, CSc.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kern="0" dirty="0"/>
              <a:t>ředitel ENA a ANDE</a:t>
            </a:r>
          </a:p>
          <a:p>
            <a:pPr>
              <a:lnSpc>
                <a:spcPts val="4500"/>
              </a:lnSpc>
              <a:spcAft>
                <a:spcPts val="0"/>
              </a:spcAft>
            </a:pPr>
            <a:r>
              <a:rPr lang="cs-CZ" sz="2600" b="0" kern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gavor@ena.cz</a:t>
            </a:r>
          </a:p>
        </p:txBody>
      </p:sp>
    </p:spTree>
    <p:extLst>
      <p:ext uri="{BB962C8B-B14F-4D97-AF65-F5344CB8AC3E}">
        <p14:creationId xmlns:p14="http://schemas.microsoft.com/office/powerpoint/2010/main" val="251509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7949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dirty="0">
                <a:solidFill>
                  <a:schemeClr val="tx2"/>
                </a:solidFill>
              </a:rPr>
              <a:t>Vývoj cen energií 2012 - 2023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2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083086"/>
            <a:ext cx="85189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pl-PL" sz="2000" dirty="0">
                <a:solidFill>
                  <a:srgbClr val="000000"/>
                </a:solidFill>
                <a:latin typeface="Calibri"/>
              </a:rPr>
              <a:t>Ceny roku 2012 vzaty jako 100%. 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Roční hodnoty k červnu daného roku.</a:t>
            </a:r>
          </a:p>
          <a:p>
            <a:r>
              <a:rPr lang="cs-CZ" sz="2000" dirty="0">
                <a:solidFill>
                  <a:srgbClr val="000000"/>
                </a:solidFill>
                <a:latin typeface="Calibri"/>
              </a:rPr>
              <a:t>Zdroj: Databáze ENA na základě statistik EEX a ICE.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BCE5268-487D-5CA9-CC5A-57D97A8A8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959" y="794939"/>
            <a:ext cx="6874082" cy="42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7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Situace koncem roku 2022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198430"/>
            <a:ext cx="8352928" cy="48403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Elektřina  kolem 300 EUR/</a:t>
            </a:r>
            <a:r>
              <a:rPr lang="cs-CZ" sz="2600" b="1" dirty="0" err="1"/>
              <a:t>MWh</a:t>
            </a:r>
            <a:endParaRPr lang="cs-CZ" sz="26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Plyn kolem 130 EUR/</a:t>
            </a:r>
            <a:r>
              <a:rPr lang="cs-CZ" sz="2600" b="1" dirty="0" err="1"/>
              <a:t>MWh</a:t>
            </a:r>
            <a:endParaRPr lang="cs-CZ" sz="26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Dohady kolem kompenzací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Všechny ceníky dodavatelů vysoko nad stropy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Nezájem o nové odběratele, mizerná nabídka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600" b="1" dirty="0"/>
              <a:t>Ale teplý začátek topné sezóny a rekordně naplněné zásobníky plynu. Navíc slušná výroba OZE a prodloužení provozu JE v Německu. A hlavně ÚSPORY ve spotřebě!</a:t>
            </a:r>
            <a:br>
              <a:rPr lang="pl-PL" sz="2800" b="1" dirty="0"/>
            </a:b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3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1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65961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Velkoobchodní ceny elektřiny v EU loni ve vrcholící krizi...</a:t>
            </a: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4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4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31391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Cyrani, seminář ČEZ 5.10.</a:t>
            </a:r>
            <a:r>
              <a:rPr lang="cs-CZ" sz="1800" i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2022</a:t>
            </a:r>
            <a:endParaRPr lang="cs-CZ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E591B-306D-4B3F-AE3A-1C566E50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035" y="0"/>
            <a:ext cx="1247322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00997E-599A-909B-28C8-209102A87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98" y="662701"/>
            <a:ext cx="8265150" cy="53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8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65961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... a půl roku poté</a:t>
            </a: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5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5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31391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Cyrani, seminář ČEZ 5.10.</a:t>
            </a:r>
            <a:r>
              <a:rPr lang="cs-CZ" sz="1800" i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2022</a:t>
            </a:r>
            <a:endParaRPr lang="cs-CZ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E591B-306D-4B3F-AE3A-1C566E50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035" y="0"/>
            <a:ext cx="1247322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DA43490-A5B4-A565-A365-17822B44C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98" y="735096"/>
            <a:ext cx="8193142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2578"/>
            <a:ext cx="9143999" cy="551433"/>
          </a:xfrm>
        </p:spPr>
        <p:txBody>
          <a:bodyPr/>
          <a:lstStyle/>
          <a:p>
            <a:pPr algn="ctr">
              <a:lnSpc>
                <a:spcPts val="4300"/>
              </a:lnSpc>
            </a:pPr>
            <a:r>
              <a:rPr lang="cs-CZ" sz="4000" dirty="0">
                <a:solidFill>
                  <a:schemeClr val="tx2"/>
                </a:solidFill>
              </a:rPr>
              <a:t>Aktuální stav na trhu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95535" y="1198430"/>
            <a:ext cx="8352928" cy="48403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Elektřina 130 – 160 EUR/</a:t>
            </a:r>
            <a:r>
              <a:rPr lang="cs-CZ" sz="2600" b="1" dirty="0" err="1"/>
              <a:t>MWh</a:t>
            </a:r>
            <a:endParaRPr lang="cs-CZ" sz="26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Plyn 50 - 60 EUR/</a:t>
            </a:r>
            <a:r>
              <a:rPr lang="cs-CZ" sz="2600" b="1" dirty="0" err="1"/>
              <a:t>MWh</a:t>
            </a:r>
            <a:endParaRPr lang="cs-CZ" sz="26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Kompenzační zmatky jsme ustáli – naposledy s DPH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Hodně ceníků dodavatelů citelně pod stropy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600" b="1" dirty="0"/>
              <a:t>Opět soutěž o nové odběratele, nové zajímavé produkty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cs-CZ" sz="2600" b="1" dirty="0"/>
              <a:t>Teplý i začátek roku a zásobníky plynu končí sezónu na 50%. Pokračuje slušná výroba OZE i úspory ve spotřebě. Škoda jen těch</a:t>
            </a:r>
            <a:r>
              <a:rPr lang="cs-CZ" sz="2800" b="1" dirty="0"/>
              <a:t> posledních JE v Německu.</a:t>
            </a:r>
            <a:br>
              <a:rPr lang="pl-PL" sz="2800" b="1" dirty="0"/>
            </a:b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6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6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2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65392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Poslední cenový vývoj elektřiny  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Cena ročního kontraktu na rok 2024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7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7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31391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EEX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BF316FD-4CA5-537E-6CC2-E63E7580A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24" y="1230439"/>
            <a:ext cx="7285351" cy="40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465961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Na spotu jsou ceny ještě níže...</a:t>
            </a:r>
            <a:endParaRPr lang="pl-PL" sz="2000" dirty="0">
              <a:solidFill>
                <a:schemeClr val="tx2"/>
              </a:solidFill>
            </a:endParaRP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8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8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31391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OTE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956C4A-0C19-4B80-D057-FB880A1EF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70" y="831721"/>
            <a:ext cx="7620660" cy="45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6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7834"/>
            <a:ext cx="9144000" cy="965392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pl-PL" sz="2400" dirty="0">
                <a:solidFill>
                  <a:schemeClr val="tx2"/>
                </a:solidFill>
              </a:rPr>
              <a:t>Poslední cenový vývoj plynu </a:t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Cena ročního kontraktu na rok 2024</a:t>
            </a:r>
          </a:p>
        </p:txBody>
      </p:sp>
      <p:sp>
        <p:nvSpPr>
          <p:cNvPr id="7" name="Zástupný symbol pro číslo snímku 3"/>
          <p:cNvSpPr txBox="1">
            <a:spLocks noGrp="1"/>
          </p:cNvSpPr>
          <p:nvPr/>
        </p:nvSpPr>
        <p:spPr bwMode="auto">
          <a:xfrm>
            <a:off x="7308304" y="6284168"/>
            <a:ext cx="165516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>
              <a:defRPr/>
            </a:pPr>
            <a:fld id="{ADEDF1BD-E290-4699-9FD0-9C4EE71028A6}" type="slidenum">
              <a:rPr lang="cs-CZ" sz="1400" b="1">
                <a:solidFill>
                  <a:srgbClr val="000000"/>
                </a:solidFill>
                <a:latin typeface="Calibri"/>
              </a:rPr>
              <a:pPr algn="r">
                <a:defRPr/>
              </a:pPr>
              <a:t>9</a:t>
            </a:fld>
            <a:endParaRPr lang="cs-CZ" sz="14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93402"/>
            <a:ext cx="7668344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3"/>
          <p:cNvSpPr txBox="1">
            <a:spLocks noGrp="1"/>
          </p:cNvSpPr>
          <p:nvPr/>
        </p:nvSpPr>
        <p:spPr bwMode="auto">
          <a:xfrm>
            <a:off x="7092280" y="6381328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5FE58A-E0DE-44D6-BE6E-B895274EF4D6}" type="slidenum">
              <a:rPr lang="cs-CZ" sz="14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9</a:t>
            </a:fld>
            <a:endParaRPr lang="cs-CZ" sz="1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402"/>
            <a:ext cx="1475656" cy="6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85720" y="5313918"/>
            <a:ext cx="85189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Calibri"/>
              </a:rPr>
              <a:t>Zdroj:</a:t>
            </a:r>
            <a:r>
              <a:rPr lang="cs-CZ" sz="2000" dirty="0">
                <a:solidFill>
                  <a:srgbClr val="000000"/>
                </a:solidFill>
                <a:latin typeface="Calibri"/>
              </a:rPr>
              <a:t> EEX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0D6625-6ACD-DDB6-2248-E9FDE9576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34" y="1257112"/>
            <a:ext cx="7277731" cy="39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4980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ENVIRO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00"/>
      </a:accent1>
      <a:accent2>
        <a:srgbClr val="0083D7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76C3"/>
      </a:accent6>
      <a:hlink>
        <a:srgbClr val="FF0000"/>
      </a:hlink>
      <a:folHlink>
        <a:srgbClr val="00B400"/>
      </a:folHlink>
    </a:clrScheme>
    <a:fontScheme name="PRESENTATION ENVIRO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TION ENVIR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ENVIR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ENVIR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12648</TotalTime>
  <Words>657</Words>
  <Application>Microsoft Office PowerPoint</Application>
  <PresentationFormat>Předvádění na obrazovce (4:3)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</vt:lpstr>
      <vt:lpstr>Times New Roman</vt:lpstr>
      <vt:lpstr>PRESENTATION ENVIROS</vt:lpstr>
      <vt:lpstr>Vývoj cen energií na energetickém trhu a rozbor hlavních vlivů na budoucí úroveň cen    </vt:lpstr>
      <vt:lpstr>Vývoj cen energií 2012 - 2023</vt:lpstr>
      <vt:lpstr>Situace koncem roku 2022</vt:lpstr>
      <vt:lpstr>Velkoobchodní ceny elektřiny v EU loni ve vrcholící krizi...</vt:lpstr>
      <vt:lpstr>... a půl roku poté</vt:lpstr>
      <vt:lpstr>Aktuální stav na trhu</vt:lpstr>
      <vt:lpstr>Poslední cenový vývoj elektřiny   Cena ročního kontraktu na rok 2024</vt:lpstr>
      <vt:lpstr>Na spotu jsou ceny ještě níže...</vt:lpstr>
      <vt:lpstr>Poslední cenový vývoj plynu  Cena ročního kontraktu na rok 2024</vt:lpstr>
      <vt:lpstr>Poslední cenový vývoj plynu na OTE Cena většinou pod 50 EUR/MWh</vt:lpstr>
      <vt:lpstr>Klesly i mezinárodní ceny černého uhlí, přestože Evropa dovážela z Ruska hodně (USD/t, CAL 24)</vt:lpstr>
      <vt:lpstr>Ceny ropy jsou překvapivě z komodit ZATÍM nejstálejší. Pokles ekonomiky je větší strašák než Ukrajina. </vt:lpstr>
      <vt:lpstr>Budování LNG terminálů je velmi úspěšné...</vt:lpstr>
      <vt:lpstr>... ale ruský plyn je nadále důležitým zdrojem</vt:lpstr>
      <vt:lpstr>Rizika rychlých změn na spotovém trhu s plynem se zvyšují</vt:lpstr>
      <vt:lpstr>...což trápí mnohem více Evropu než USA</vt:lpstr>
      <vt:lpstr>A co je před námi v legislativě?</vt:lpstr>
      <vt:lpstr>A nějaké rady na závěr?</vt:lpstr>
      <vt:lpstr>Prezentace aplikace PowerPoint</vt:lpstr>
    </vt:vector>
  </TitlesOfParts>
  <Company>ENA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Dostupnost primárních zdrojů  pro efektivní rozvoj teplárenství</dc:title>
  <dc:creator>ENA</dc:creator>
  <cp:lastModifiedBy>Jiří Gavor</cp:lastModifiedBy>
  <cp:revision>495</cp:revision>
  <cp:lastPrinted>2013-04-24T06:18:56Z</cp:lastPrinted>
  <dcterms:created xsi:type="dcterms:W3CDTF">2009-09-15T08:42:20Z</dcterms:created>
  <dcterms:modified xsi:type="dcterms:W3CDTF">2023-04-25T16:59:31Z</dcterms:modified>
</cp:coreProperties>
</file>