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329" r:id="rId5"/>
    <p:sldId id="330" r:id="rId6"/>
    <p:sldId id="332" r:id="rId7"/>
    <p:sldId id="350" r:id="rId8"/>
    <p:sldId id="334" r:id="rId9"/>
    <p:sldId id="352" r:id="rId10"/>
    <p:sldId id="351" r:id="rId11"/>
    <p:sldId id="349" r:id="rId12"/>
    <p:sldId id="336" r:id="rId13"/>
    <p:sldId id="337" r:id="rId14"/>
    <p:sldId id="338" r:id="rId15"/>
    <p:sldId id="347" r:id="rId16"/>
    <p:sldId id="348" r:id="rId17"/>
    <p:sldId id="335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26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ozil Petr" initials="SP" lastIdx="1" clrIdx="0">
    <p:extLst>
      <p:ext uri="{19B8F6BF-5375-455C-9EA6-DF929625EA0E}">
        <p15:presenceInfo xmlns:p15="http://schemas.microsoft.com/office/powerpoint/2012/main" userId="S::petr.svozil@cez.cz::b7648603-afc4-47c2-9a7c-e0040eb836fd" providerId="AD"/>
      </p:ext>
    </p:extLst>
  </p:cmAuthor>
  <p:cmAuthor id="2" name="Zubík Miroslav" initials="ZM" lastIdx="1" clrIdx="1">
    <p:extLst>
      <p:ext uri="{19B8F6BF-5375-455C-9EA6-DF929625EA0E}">
        <p15:presenceInfo xmlns:p15="http://schemas.microsoft.com/office/powerpoint/2012/main" userId="S::miroslav.zubik@cez.cz::056de6e8-aac6-4175-9a75-8432f773be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F00"/>
    <a:srgbClr val="41AD49"/>
    <a:srgbClr val="F15A22"/>
    <a:srgbClr val="E6E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2833802-FEF1-1111-8D5D-14CF1EAF98D9}" styleName="Tabulka ČEZ">
    <a:wholeTbl>
      <a:tcTxStyle>
        <a:fontRef idx="minor">
          <a:scrgbClr r="0" g="0" b="0"/>
        </a:fontRef>
        <a:schemeClr val="tx1"/>
      </a:tcTxStyle>
      <a:tcStyle>
        <a:tcBdr>
          <a:left>
            <a:ln w="0">
              <a:solidFill>
                <a:schemeClr val="accent2"/>
              </a:solidFill>
            </a:ln>
          </a:left>
          <a:right>
            <a:ln w="0">
              <a:solidFill>
                <a:schemeClr val="accent2"/>
              </a:solidFill>
            </a:ln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1"/>
      </a:tcTxStyle>
      <a:tcStyle>
        <a:tcBdr>
          <a:top>
            <a:ln w="0">
              <a:solidFill>
                <a:schemeClr val="accent1"/>
              </a:solidFill>
            </a:ln>
          </a:top>
          <a:bottom>
            <a:ln w="63500">
              <a:solidFill>
                <a:schemeClr val="accent1"/>
              </a:solidFill>
            </a:ln>
          </a:bottom>
        </a:tcBdr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7474" autoAdjust="0"/>
  </p:normalViewPr>
  <p:slideViewPr>
    <p:cSldViewPr snapToGrid="0" showGuides="1">
      <p:cViewPr varScale="1">
        <p:scale>
          <a:sx n="114" d="100"/>
          <a:sy n="114" d="100"/>
        </p:scale>
        <p:origin x="36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Červená Martina" userId="c81603e0-4a3c-4772-ae18-1eb54bf9dc6c" providerId="ADAL" clId="{1DCCDD14-E021-4353-9408-C9471CBCDBB5}"/>
    <pc:docChg chg="undo custSel addSld delSld modSld">
      <pc:chgData name="Červená Martina" userId="c81603e0-4a3c-4772-ae18-1eb54bf9dc6c" providerId="ADAL" clId="{1DCCDD14-E021-4353-9408-C9471CBCDBB5}" dt="2023-09-07T10:56:24.665" v="307" actId="27636"/>
      <pc:docMkLst>
        <pc:docMk/>
      </pc:docMkLst>
      <pc:sldChg chg="modSp mod">
        <pc:chgData name="Červená Martina" userId="c81603e0-4a3c-4772-ae18-1eb54bf9dc6c" providerId="ADAL" clId="{1DCCDD14-E021-4353-9408-C9471CBCDBB5}" dt="2023-09-07T10:29:24.926" v="299" actId="1076"/>
        <pc:sldMkLst>
          <pc:docMk/>
          <pc:sldMk cId="1837927602" sldId="326"/>
        </pc:sldMkLst>
        <pc:spChg chg="mod">
          <ac:chgData name="Červená Martina" userId="c81603e0-4a3c-4772-ae18-1eb54bf9dc6c" providerId="ADAL" clId="{1DCCDD14-E021-4353-9408-C9471CBCDBB5}" dt="2023-09-07T10:29:24.926" v="299" actId="1076"/>
          <ac:spMkLst>
            <pc:docMk/>
            <pc:sldMk cId="1837927602" sldId="326"/>
            <ac:spMk id="5" creationId="{4676E0F8-0425-444D-A6EE-53F61B1659A4}"/>
          </ac:spMkLst>
        </pc:spChg>
      </pc:sldChg>
      <pc:sldChg chg="modSp mod">
        <pc:chgData name="Červená Martina" userId="c81603e0-4a3c-4772-ae18-1eb54bf9dc6c" providerId="ADAL" clId="{1DCCDD14-E021-4353-9408-C9471CBCDBB5}" dt="2023-09-07T10:06:06.016" v="284" actId="20577"/>
        <pc:sldMkLst>
          <pc:docMk/>
          <pc:sldMk cId="2319471749" sldId="334"/>
        </pc:sldMkLst>
        <pc:spChg chg="mod">
          <ac:chgData name="Červená Martina" userId="c81603e0-4a3c-4772-ae18-1eb54bf9dc6c" providerId="ADAL" clId="{1DCCDD14-E021-4353-9408-C9471CBCDBB5}" dt="2023-09-07T10:06:06.016" v="284" actId="20577"/>
          <ac:spMkLst>
            <pc:docMk/>
            <pc:sldMk cId="2319471749" sldId="334"/>
            <ac:spMk id="3" creationId="{6401B9D0-85CC-4D5F-AF2E-964583DE63AA}"/>
          </ac:spMkLst>
        </pc:spChg>
      </pc:sldChg>
      <pc:sldChg chg="del">
        <pc:chgData name="Červená Martina" userId="c81603e0-4a3c-4772-ae18-1eb54bf9dc6c" providerId="ADAL" clId="{1DCCDD14-E021-4353-9408-C9471CBCDBB5}" dt="2023-09-07T09:59:40.973" v="98" actId="2696"/>
        <pc:sldMkLst>
          <pc:docMk/>
          <pc:sldMk cId="2053948358" sldId="347"/>
        </pc:sldMkLst>
      </pc:sldChg>
      <pc:sldChg chg="add">
        <pc:chgData name="Červená Martina" userId="c81603e0-4a3c-4772-ae18-1eb54bf9dc6c" providerId="ADAL" clId="{1DCCDD14-E021-4353-9408-C9471CBCDBB5}" dt="2023-09-07T09:59:58.087" v="99"/>
        <pc:sldMkLst>
          <pc:docMk/>
          <pc:sldMk cId="3745238025" sldId="347"/>
        </pc:sldMkLst>
      </pc:sldChg>
      <pc:sldChg chg="del">
        <pc:chgData name="Červená Martina" userId="c81603e0-4a3c-4772-ae18-1eb54bf9dc6c" providerId="ADAL" clId="{1DCCDD14-E021-4353-9408-C9471CBCDBB5}" dt="2023-09-07T10:00:07.888" v="100" actId="2696"/>
        <pc:sldMkLst>
          <pc:docMk/>
          <pc:sldMk cId="216407703" sldId="348"/>
        </pc:sldMkLst>
      </pc:sldChg>
      <pc:sldChg chg="add">
        <pc:chgData name="Červená Martina" userId="c81603e0-4a3c-4772-ae18-1eb54bf9dc6c" providerId="ADAL" clId="{1DCCDD14-E021-4353-9408-C9471CBCDBB5}" dt="2023-09-07T10:00:13.404" v="101"/>
        <pc:sldMkLst>
          <pc:docMk/>
          <pc:sldMk cId="1878075365" sldId="348"/>
        </pc:sldMkLst>
      </pc:sldChg>
      <pc:sldChg chg="modSp add mod">
        <pc:chgData name="Červená Martina" userId="c81603e0-4a3c-4772-ae18-1eb54bf9dc6c" providerId="ADAL" clId="{1DCCDD14-E021-4353-9408-C9471CBCDBB5}" dt="2023-09-07T10:56:24.665" v="307" actId="27636"/>
        <pc:sldMkLst>
          <pc:docMk/>
          <pc:sldMk cId="3711976173" sldId="349"/>
        </pc:sldMkLst>
        <pc:spChg chg="mod">
          <ac:chgData name="Červená Martina" userId="c81603e0-4a3c-4772-ae18-1eb54bf9dc6c" providerId="ADAL" clId="{1DCCDD14-E021-4353-9408-C9471CBCDBB5}" dt="2023-09-07T10:56:24.665" v="307" actId="27636"/>
          <ac:spMkLst>
            <pc:docMk/>
            <pc:sldMk cId="3711976173" sldId="349"/>
            <ac:spMk id="3" creationId="{6401B9D0-85CC-4D5F-AF2E-964583DE63AA}"/>
          </ac:spMkLst>
        </pc:spChg>
      </pc:sldChg>
      <pc:sldChg chg="modSp add mod">
        <pc:chgData name="Červená Martina" userId="c81603e0-4a3c-4772-ae18-1eb54bf9dc6c" providerId="ADAL" clId="{1DCCDD14-E021-4353-9408-C9471CBCDBB5}" dt="2023-09-07T10:06:15.890" v="286" actId="27636"/>
        <pc:sldMkLst>
          <pc:docMk/>
          <pc:sldMk cId="992827667" sldId="350"/>
        </pc:sldMkLst>
        <pc:spChg chg="mod">
          <ac:chgData name="Červená Martina" userId="c81603e0-4a3c-4772-ae18-1eb54bf9dc6c" providerId="ADAL" clId="{1DCCDD14-E021-4353-9408-C9471CBCDBB5}" dt="2023-09-07T10:06:15.890" v="286" actId="27636"/>
          <ac:spMkLst>
            <pc:docMk/>
            <pc:sldMk cId="992827667" sldId="350"/>
            <ac:spMk id="3" creationId="{6401B9D0-85CC-4D5F-AF2E-964583DE63AA}"/>
          </ac:spMkLst>
        </pc:spChg>
      </pc:sldChg>
      <pc:sldChg chg="addSp modSp add mod">
        <pc:chgData name="Červená Martina" userId="c81603e0-4a3c-4772-ae18-1eb54bf9dc6c" providerId="ADAL" clId="{1DCCDD14-E021-4353-9408-C9471CBCDBB5}" dt="2023-09-07T10:09:19.040" v="291" actId="1076"/>
        <pc:sldMkLst>
          <pc:docMk/>
          <pc:sldMk cId="349307225" sldId="351"/>
        </pc:sldMkLst>
        <pc:spChg chg="mod">
          <ac:chgData name="Červená Martina" userId="c81603e0-4a3c-4772-ae18-1eb54bf9dc6c" providerId="ADAL" clId="{1DCCDD14-E021-4353-9408-C9471CBCDBB5}" dt="2023-09-07T10:09:09.696" v="288" actId="6549"/>
          <ac:spMkLst>
            <pc:docMk/>
            <pc:sldMk cId="349307225" sldId="351"/>
            <ac:spMk id="3" creationId="{6401B9D0-85CC-4D5F-AF2E-964583DE63AA}"/>
          </ac:spMkLst>
        </pc:spChg>
        <pc:picChg chg="add mod">
          <ac:chgData name="Červená Martina" userId="c81603e0-4a3c-4772-ae18-1eb54bf9dc6c" providerId="ADAL" clId="{1DCCDD14-E021-4353-9408-C9471CBCDBB5}" dt="2023-09-07T10:09:19.040" v="291" actId="1076"/>
          <ac:picMkLst>
            <pc:docMk/>
            <pc:sldMk cId="349307225" sldId="351"/>
            <ac:picMk id="6" creationId="{212B9E40-B4E0-4DFF-9EDC-037D07932A89}"/>
          </ac:picMkLst>
        </pc:picChg>
      </pc:sldChg>
      <pc:sldChg chg="addSp modSp add mod">
        <pc:chgData name="Červená Martina" userId="c81603e0-4a3c-4772-ae18-1eb54bf9dc6c" providerId="ADAL" clId="{1DCCDD14-E021-4353-9408-C9471CBCDBB5}" dt="2023-09-07T10:10:30.457" v="297" actId="1076"/>
        <pc:sldMkLst>
          <pc:docMk/>
          <pc:sldMk cId="2568049972" sldId="352"/>
        </pc:sldMkLst>
        <pc:spChg chg="mod">
          <ac:chgData name="Červená Martina" userId="c81603e0-4a3c-4772-ae18-1eb54bf9dc6c" providerId="ADAL" clId="{1DCCDD14-E021-4353-9408-C9471CBCDBB5}" dt="2023-09-07T10:10:19.158" v="294" actId="5793"/>
          <ac:spMkLst>
            <pc:docMk/>
            <pc:sldMk cId="2568049972" sldId="352"/>
            <ac:spMk id="3" creationId="{6401B9D0-85CC-4D5F-AF2E-964583DE63AA}"/>
          </ac:spMkLst>
        </pc:spChg>
        <pc:picChg chg="add mod">
          <ac:chgData name="Červená Martina" userId="c81603e0-4a3c-4772-ae18-1eb54bf9dc6c" providerId="ADAL" clId="{1DCCDD14-E021-4353-9408-C9471CBCDBB5}" dt="2023-09-07T10:10:30.457" v="297" actId="1076"/>
          <ac:picMkLst>
            <pc:docMk/>
            <pc:sldMk cId="2568049972" sldId="352"/>
            <ac:picMk id="6" creationId="{306BB812-8980-4D22-B29D-DF107369EC85}"/>
          </ac:picMkLst>
        </pc:picChg>
      </pc:sldChg>
      <pc:sldChg chg="modSp new del mod">
        <pc:chgData name="Červená Martina" userId="c81603e0-4a3c-4772-ae18-1eb54bf9dc6c" providerId="ADAL" clId="{1DCCDD14-E021-4353-9408-C9471CBCDBB5}" dt="2023-09-07T10:30:24.235" v="305" actId="47"/>
        <pc:sldMkLst>
          <pc:docMk/>
          <pc:sldMk cId="1255873703" sldId="353"/>
        </pc:sldMkLst>
        <pc:spChg chg="mod">
          <ac:chgData name="Červená Martina" userId="c81603e0-4a3c-4772-ae18-1eb54bf9dc6c" providerId="ADAL" clId="{1DCCDD14-E021-4353-9408-C9471CBCDBB5}" dt="2023-09-07T10:29:57.413" v="304" actId="1076"/>
          <ac:spMkLst>
            <pc:docMk/>
            <pc:sldMk cId="1255873703" sldId="353"/>
            <ac:spMk id="3" creationId="{539144A6-7525-427E-B403-D44C6B247FDF}"/>
          </ac:spMkLst>
        </pc:spChg>
      </pc:sldChg>
    </pc:docChg>
  </pc:docChgLst>
  <pc:docChgLst>
    <pc:chgData name="Červená Martina" userId="c81603e0-4a3c-4772-ae18-1eb54bf9dc6c" providerId="ADAL" clId="{E24CCA57-D818-48FD-A900-508BD13BB76E}"/>
    <pc:docChg chg="delSld modSld">
      <pc:chgData name="Červená Martina" userId="c81603e0-4a3c-4772-ae18-1eb54bf9dc6c" providerId="ADAL" clId="{E24CCA57-D818-48FD-A900-508BD13BB76E}" dt="2023-09-04T04:37:16.771" v="30" actId="20577"/>
      <pc:docMkLst>
        <pc:docMk/>
      </pc:docMkLst>
      <pc:sldChg chg="del">
        <pc:chgData name="Červená Martina" userId="c81603e0-4a3c-4772-ae18-1eb54bf9dc6c" providerId="ADAL" clId="{E24CCA57-D818-48FD-A900-508BD13BB76E}" dt="2023-09-04T04:36:55.391" v="0" actId="47"/>
        <pc:sldMkLst>
          <pc:docMk/>
          <pc:sldMk cId="4228980976" sldId="327"/>
        </pc:sldMkLst>
      </pc:sldChg>
      <pc:sldChg chg="del">
        <pc:chgData name="Červená Martina" userId="c81603e0-4a3c-4772-ae18-1eb54bf9dc6c" providerId="ADAL" clId="{E24CCA57-D818-48FD-A900-508BD13BB76E}" dt="2023-09-04T04:36:57.240" v="1" actId="47"/>
        <pc:sldMkLst>
          <pc:docMk/>
          <pc:sldMk cId="2188430844" sldId="328"/>
        </pc:sldMkLst>
      </pc:sldChg>
      <pc:sldChg chg="modSp mod">
        <pc:chgData name="Červená Martina" userId="c81603e0-4a3c-4772-ae18-1eb54bf9dc6c" providerId="ADAL" clId="{E24CCA57-D818-48FD-A900-508BD13BB76E}" dt="2023-09-04T04:37:16.771" v="30" actId="20577"/>
        <pc:sldMkLst>
          <pc:docMk/>
          <pc:sldMk cId="3751389471" sldId="329"/>
        </pc:sldMkLst>
        <pc:spChg chg="mod">
          <ac:chgData name="Červená Martina" userId="c81603e0-4a3c-4772-ae18-1eb54bf9dc6c" providerId="ADAL" clId="{E24CCA57-D818-48FD-A900-508BD13BB76E}" dt="2023-09-04T04:37:16.771" v="30" actId="20577"/>
          <ac:spMkLst>
            <pc:docMk/>
            <pc:sldMk cId="3751389471" sldId="329"/>
            <ac:spMk id="2" creationId="{549AC86A-79AA-4EAF-99E1-FE3915F49DE6}"/>
          </ac:spMkLst>
        </pc:spChg>
      </pc:sldChg>
    </pc:docChg>
  </pc:docChgLst>
  <pc:docChgLst>
    <pc:chgData name="Červená Martina" userId="c81603e0-4a3c-4772-ae18-1eb54bf9dc6c" providerId="ADAL" clId="{8E9B73C7-7C87-4D69-B1F4-709BD0132BB2}"/>
    <pc:docChg chg="modSld sldOrd">
      <pc:chgData name="Červená Martina" userId="c81603e0-4a3c-4772-ae18-1eb54bf9dc6c" providerId="ADAL" clId="{8E9B73C7-7C87-4D69-B1F4-709BD0132BB2}" dt="2023-09-11T07:53:53.514" v="22"/>
      <pc:docMkLst>
        <pc:docMk/>
      </pc:docMkLst>
      <pc:sldChg chg="modSp mod">
        <pc:chgData name="Červená Martina" userId="c81603e0-4a3c-4772-ae18-1eb54bf9dc6c" providerId="ADAL" clId="{8E9B73C7-7C87-4D69-B1F4-709BD0132BB2}" dt="2023-09-11T07:53:53.514" v="22"/>
        <pc:sldMkLst>
          <pc:docMk/>
          <pc:sldMk cId="1101379623" sldId="330"/>
        </pc:sldMkLst>
        <pc:spChg chg="mod">
          <ac:chgData name="Červená Martina" userId="c81603e0-4a3c-4772-ae18-1eb54bf9dc6c" providerId="ADAL" clId="{8E9B73C7-7C87-4D69-B1F4-709BD0132BB2}" dt="2023-09-11T07:53:53.514" v="22"/>
          <ac:spMkLst>
            <pc:docMk/>
            <pc:sldMk cId="1101379623" sldId="330"/>
            <ac:spMk id="3" creationId="{B07FCF8D-33CF-4106-BF3E-E81BCF9836F8}"/>
          </ac:spMkLst>
        </pc:spChg>
      </pc:sldChg>
      <pc:sldChg chg="modSp mod ord">
        <pc:chgData name="Červená Martina" userId="c81603e0-4a3c-4772-ae18-1eb54bf9dc6c" providerId="ADAL" clId="{8E9B73C7-7C87-4D69-B1F4-709BD0132BB2}" dt="2023-09-11T07:53:06.103" v="17" actId="207"/>
        <pc:sldMkLst>
          <pc:docMk/>
          <pc:sldMk cId="2319471749" sldId="334"/>
        </pc:sldMkLst>
        <pc:spChg chg="mod">
          <ac:chgData name="Červená Martina" userId="c81603e0-4a3c-4772-ae18-1eb54bf9dc6c" providerId="ADAL" clId="{8E9B73C7-7C87-4D69-B1F4-709BD0132BB2}" dt="2023-09-11T07:53:06.103" v="17" actId="207"/>
          <ac:spMkLst>
            <pc:docMk/>
            <pc:sldMk cId="2319471749" sldId="334"/>
            <ac:spMk id="3" creationId="{6401B9D0-85CC-4D5F-AF2E-964583DE63AA}"/>
          </ac:spMkLst>
        </pc:spChg>
      </pc:sldChg>
      <pc:sldChg chg="modSp mod">
        <pc:chgData name="Červená Martina" userId="c81603e0-4a3c-4772-ae18-1eb54bf9dc6c" providerId="ADAL" clId="{8E9B73C7-7C87-4D69-B1F4-709BD0132BB2}" dt="2023-09-11T07:53:11.023" v="18" actId="207"/>
        <pc:sldMkLst>
          <pc:docMk/>
          <pc:sldMk cId="3711976173" sldId="349"/>
        </pc:sldMkLst>
        <pc:spChg chg="mod">
          <ac:chgData name="Červená Martina" userId="c81603e0-4a3c-4772-ae18-1eb54bf9dc6c" providerId="ADAL" clId="{8E9B73C7-7C87-4D69-B1F4-709BD0132BB2}" dt="2023-09-11T07:53:11.023" v="18" actId="207"/>
          <ac:spMkLst>
            <pc:docMk/>
            <pc:sldMk cId="3711976173" sldId="349"/>
            <ac:spMk id="3" creationId="{6401B9D0-85CC-4D5F-AF2E-964583DE63AA}"/>
          </ac:spMkLst>
        </pc:spChg>
      </pc:sldChg>
      <pc:sldChg chg="modSp mod">
        <pc:chgData name="Červená Martina" userId="c81603e0-4a3c-4772-ae18-1eb54bf9dc6c" providerId="ADAL" clId="{8E9B73C7-7C87-4D69-B1F4-709BD0132BB2}" dt="2023-09-11T07:53:29.274" v="19" actId="207"/>
        <pc:sldMkLst>
          <pc:docMk/>
          <pc:sldMk cId="992827667" sldId="350"/>
        </pc:sldMkLst>
        <pc:spChg chg="mod">
          <ac:chgData name="Červená Martina" userId="c81603e0-4a3c-4772-ae18-1eb54bf9dc6c" providerId="ADAL" clId="{8E9B73C7-7C87-4D69-B1F4-709BD0132BB2}" dt="2023-09-11T07:53:29.274" v="19" actId="207"/>
          <ac:spMkLst>
            <pc:docMk/>
            <pc:sldMk cId="992827667" sldId="350"/>
            <ac:spMk id="3" creationId="{6401B9D0-85CC-4D5F-AF2E-964583DE63AA}"/>
          </ac:spMkLst>
        </pc:spChg>
      </pc:sldChg>
      <pc:sldChg chg="modSp mod">
        <pc:chgData name="Červená Martina" userId="c81603e0-4a3c-4772-ae18-1eb54bf9dc6c" providerId="ADAL" clId="{8E9B73C7-7C87-4D69-B1F4-709BD0132BB2}" dt="2023-09-11T07:52:44.980" v="15" actId="207"/>
        <pc:sldMkLst>
          <pc:docMk/>
          <pc:sldMk cId="2568049972" sldId="352"/>
        </pc:sldMkLst>
        <pc:spChg chg="mod">
          <ac:chgData name="Červená Martina" userId="c81603e0-4a3c-4772-ae18-1eb54bf9dc6c" providerId="ADAL" clId="{8E9B73C7-7C87-4D69-B1F4-709BD0132BB2}" dt="2023-09-11T07:52:44.980" v="15" actId="207"/>
          <ac:spMkLst>
            <pc:docMk/>
            <pc:sldMk cId="2568049972" sldId="352"/>
            <ac:spMk id="3" creationId="{6401B9D0-85CC-4D5F-AF2E-964583DE63AA}"/>
          </ac:spMkLst>
        </pc:spChg>
      </pc:sldChg>
    </pc:docChg>
  </pc:docChgLst>
  <pc:docChgLst>
    <pc:chgData name="Červená Martina" userId="c81603e0-4a3c-4772-ae18-1eb54bf9dc6c" providerId="ADAL" clId="{127C6F84-D88C-435C-BE6C-8587B86648BA}"/>
    <pc:docChg chg="undo redo custSel addSld delSld modSld sldOrd">
      <pc:chgData name="Červená Martina" userId="c81603e0-4a3c-4772-ae18-1eb54bf9dc6c" providerId="ADAL" clId="{127C6F84-D88C-435C-BE6C-8587B86648BA}" dt="2023-09-05T08:30:19.690" v="1055" actId="947"/>
      <pc:docMkLst>
        <pc:docMk/>
      </pc:docMkLst>
      <pc:sldChg chg="del">
        <pc:chgData name="Červená Martina" userId="c81603e0-4a3c-4772-ae18-1eb54bf9dc6c" providerId="ADAL" clId="{127C6F84-D88C-435C-BE6C-8587B86648BA}" dt="2023-09-05T08:28:57.142" v="1013" actId="47"/>
        <pc:sldMkLst>
          <pc:docMk/>
          <pc:sldMk cId="1693914127" sldId="310"/>
        </pc:sldMkLst>
      </pc:sldChg>
      <pc:sldChg chg="modSp del mod">
        <pc:chgData name="Červená Martina" userId="c81603e0-4a3c-4772-ae18-1eb54bf9dc6c" providerId="ADAL" clId="{127C6F84-D88C-435C-BE6C-8587B86648BA}" dt="2023-09-05T08:29:39.233" v="1021" actId="2696"/>
        <pc:sldMkLst>
          <pc:docMk/>
          <pc:sldMk cId="3829737230" sldId="311"/>
        </pc:sldMkLst>
        <pc:spChg chg="mod">
          <ac:chgData name="Červená Martina" userId="c81603e0-4a3c-4772-ae18-1eb54bf9dc6c" providerId="ADAL" clId="{127C6F84-D88C-435C-BE6C-8587B86648BA}" dt="2023-09-05T08:28:17.305" v="988" actId="6549"/>
          <ac:spMkLst>
            <pc:docMk/>
            <pc:sldMk cId="3829737230" sldId="311"/>
            <ac:spMk id="3" creationId="{86AA7CFE-EC58-4E10-ADD8-0F57E84E3EB5}"/>
          </ac:spMkLst>
        </pc:spChg>
        <pc:spChg chg="mod">
          <ac:chgData name="Červená Martina" userId="c81603e0-4a3c-4772-ae18-1eb54bf9dc6c" providerId="ADAL" clId="{127C6F84-D88C-435C-BE6C-8587B86648BA}" dt="2023-09-05T08:29:26.587" v="1019" actId="27636"/>
          <ac:spMkLst>
            <pc:docMk/>
            <pc:sldMk cId="3829737230" sldId="311"/>
            <ac:spMk id="4" creationId="{4A2B9469-E727-47A4-971B-1C1384E38A4F}"/>
          </ac:spMkLst>
        </pc:spChg>
        <pc:picChg chg="mod">
          <ac:chgData name="Červená Martina" userId="c81603e0-4a3c-4772-ae18-1eb54bf9dc6c" providerId="ADAL" clId="{127C6F84-D88C-435C-BE6C-8587B86648BA}" dt="2023-09-05T08:29:29.407" v="1020" actId="1076"/>
          <ac:picMkLst>
            <pc:docMk/>
            <pc:sldMk cId="3829737230" sldId="311"/>
            <ac:picMk id="6" creationId="{51CFE75A-E314-442F-9562-D03EA2627F01}"/>
          </ac:picMkLst>
        </pc:picChg>
      </pc:sldChg>
      <pc:sldChg chg="del">
        <pc:chgData name="Červená Martina" userId="c81603e0-4a3c-4772-ae18-1eb54bf9dc6c" providerId="ADAL" clId="{127C6F84-D88C-435C-BE6C-8587B86648BA}" dt="2023-09-05T08:28:48.934" v="1006" actId="47"/>
        <pc:sldMkLst>
          <pc:docMk/>
          <pc:sldMk cId="3619361543" sldId="312"/>
        </pc:sldMkLst>
      </pc:sldChg>
      <pc:sldChg chg="del">
        <pc:chgData name="Červená Martina" userId="c81603e0-4a3c-4772-ae18-1eb54bf9dc6c" providerId="ADAL" clId="{127C6F84-D88C-435C-BE6C-8587B86648BA}" dt="2023-09-05T08:28:51.625" v="1008" actId="47"/>
        <pc:sldMkLst>
          <pc:docMk/>
          <pc:sldMk cId="3436096523" sldId="313"/>
        </pc:sldMkLst>
      </pc:sldChg>
      <pc:sldChg chg="del">
        <pc:chgData name="Červená Martina" userId="c81603e0-4a3c-4772-ae18-1eb54bf9dc6c" providerId="ADAL" clId="{127C6F84-D88C-435C-BE6C-8587B86648BA}" dt="2023-09-05T08:28:52.521" v="1009" actId="47"/>
        <pc:sldMkLst>
          <pc:docMk/>
          <pc:sldMk cId="419356164" sldId="316"/>
        </pc:sldMkLst>
      </pc:sldChg>
      <pc:sldChg chg="del">
        <pc:chgData name="Červená Martina" userId="c81603e0-4a3c-4772-ae18-1eb54bf9dc6c" providerId="ADAL" clId="{127C6F84-D88C-435C-BE6C-8587B86648BA}" dt="2023-09-05T08:28:47.316" v="1005" actId="47"/>
        <pc:sldMkLst>
          <pc:docMk/>
          <pc:sldMk cId="3177442931" sldId="320"/>
        </pc:sldMkLst>
      </pc:sldChg>
      <pc:sldChg chg="del">
        <pc:chgData name="Červená Martina" userId="c81603e0-4a3c-4772-ae18-1eb54bf9dc6c" providerId="ADAL" clId="{127C6F84-D88C-435C-BE6C-8587B86648BA}" dt="2023-09-05T08:28:44.179" v="1003" actId="47"/>
        <pc:sldMkLst>
          <pc:docMk/>
          <pc:sldMk cId="3671228920" sldId="322"/>
        </pc:sldMkLst>
      </pc:sldChg>
      <pc:sldChg chg="del">
        <pc:chgData name="Červená Martina" userId="c81603e0-4a3c-4772-ae18-1eb54bf9dc6c" providerId="ADAL" clId="{127C6F84-D88C-435C-BE6C-8587B86648BA}" dt="2023-09-05T08:28:45.314" v="1004" actId="47"/>
        <pc:sldMkLst>
          <pc:docMk/>
          <pc:sldMk cId="1385939804" sldId="323"/>
        </pc:sldMkLst>
      </pc:sldChg>
      <pc:sldChg chg="del">
        <pc:chgData name="Červená Martina" userId="c81603e0-4a3c-4772-ae18-1eb54bf9dc6c" providerId="ADAL" clId="{127C6F84-D88C-435C-BE6C-8587B86648BA}" dt="2023-09-05T08:28:53.322" v="1010" actId="47"/>
        <pc:sldMkLst>
          <pc:docMk/>
          <pc:sldMk cId="3080070505" sldId="324"/>
        </pc:sldMkLst>
      </pc:sldChg>
      <pc:sldChg chg="del">
        <pc:chgData name="Červená Martina" userId="c81603e0-4a3c-4772-ae18-1eb54bf9dc6c" providerId="ADAL" clId="{127C6F84-D88C-435C-BE6C-8587B86648BA}" dt="2023-09-05T08:28:54.873" v="1012" actId="47"/>
        <pc:sldMkLst>
          <pc:docMk/>
          <pc:sldMk cId="3751989877" sldId="325"/>
        </pc:sldMkLst>
      </pc:sldChg>
      <pc:sldChg chg="modSp mod">
        <pc:chgData name="Červená Martina" userId="c81603e0-4a3c-4772-ae18-1eb54bf9dc6c" providerId="ADAL" clId="{127C6F84-D88C-435C-BE6C-8587B86648BA}" dt="2023-09-05T08:29:05.354" v="1014" actId="6549"/>
        <pc:sldMkLst>
          <pc:docMk/>
          <pc:sldMk cId="1837927602" sldId="326"/>
        </pc:sldMkLst>
        <pc:spChg chg="mod">
          <ac:chgData name="Červená Martina" userId="c81603e0-4a3c-4772-ae18-1eb54bf9dc6c" providerId="ADAL" clId="{127C6F84-D88C-435C-BE6C-8587B86648BA}" dt="2023-09-05T08:29:05.354" v="1014" actId="6549"/>
          <ac:spMkLst>
            <pc:docMk/>
            <pc:sldMk cId="1837927602" sldId="326"/>
            <ac:spMk id="5" creationId="{4676E0F8-0425-444D-A6EE-53F61B1659A4}"/>
          </ac:spMkLst>
        </pc:spChg>
      </pc:sldChg>
      <pc:sldChg chg="modSp mod">
        <pc:chgData name="Červená Martina" userId="c81603e0-4a3c-4772-ae18-1eb54bf9dc6c" providerId="ADAL" clId="{127C6F84-D88C-435C-BE6C-8587B86648BA}" dt="2023-09-05T08:30:19.690" v="1055" actId="947"/>
        <pc:sldMkLst>
          <pc:docMk/>
          <pc:sldMk cId="3751389471" sldId="329"/>
        </pc:sldMkLst>
        <pc:spChg chg="mod">
          <ac:chgData name="Červená Martina" userId="c81603e0-4a3c-4772-ae18-1eb54bf9dc6c" providerId="ADAL" clId="{127C6F84-D88C-435C-BE6C-8587B86648BA}" dt="2023-09-05T08:30:19.690" v="1055" actId="947"/>
          <ac:spMkLst>
            <pc:docMk/>
            <pc:sldMk cId="3751389471" sldId="329"/>
            <ac:spMk id="3" creationId="{F5C0E35C-F021-4169-878E-2671B7A7C536}"/>
          </ac:spMkLst>
        </pc:spChg>
      </pc:sldChg>
      <pc:sldChg chg="modSp mod">
        <pc:chgData name="Červená Martina" userId="c81603e0-4a3c-4772-ae18-1eb54bf9dc6c" providerId="ADAL" clId="{127C6F84-D88C-435C-BE6C-8587B86648BA}" dt="2023-09-05T08:25:25.415" v="972"/>
        <pc:sldMkLst>
          <pc:docMk/>
          <pc:sldMk cId="1101379623" sldId="330"/>
        </pc:sldMkLst>
        <pc:spChg chg="mod">
          <ac:chgData name="Červená Martina" userId="c81603e0-4a3c-4772-ae18-1eb54bf9dc6c" providerId="ADAL" clId="{127C6F84-D88C-435C-BE6C-8587B86648BA}" dt="2023-09-05T08:25:25.415" v="972"/>
          <ac:spMkLst>
            <pc:docMk/>
            <pc:sldMk cId="1101379623" sldId="330"/>
            <ac:spMk id="3" creationId="{B07FCF8D-33CF-4106-BF3E-E81BCF9836F8}"/>
          </ac:spMkLst>
        </pc:spChg>
        <pc:spChg chg="mod">
          <ac:chgData name="Červená Martina" userId="c81603e0-4a3c-4772-ae18-1eb54bf9dc6c" providerId="ADAL" clId="{127C6F84-D88C-435C-BE6C-8587B86648BA}" dt="2023-09-05T06:58:23.380" v="175" actId="207"/>
          <ac:spMkLst>
            <pc:docMk/>
            <pc:sldMk cId="1101379623" sldId="330"/>
            <ac:spMk id="4" creationId="{DCCAFC7B-339C-4564-9EB7-860DA95346E0}"/>
          </ac:spMkLst>
        </pc:spChg>
      </pc:sldChg>
      <pc:sldChg chg="del">
        <pc:chgData name="Červená Martina" userId="c81603e0-4a3c-4772-ae18-1eb54bf9dc6c" providerId="ADAL" clId="{127C6F84-D88C-435C-BE6C-8587B86648BA}" dt="2023-09-05T08:28:50.002" v="1007" actId="47"/>
        <pc:sldMkLst>
          <pc:docMk/>
          <pc:sldMk cId="85896276" sldId="331"/>
        </pc:sldMkLst>
      </pc:sldChg>
      <pc:sldChg chg="addSp delSp modSp mod">
        <pc:chgData name="Červená Martina" userId="c81603e0-4a3c-4772-ae18-1eb54bf9dc6c" providerId="ADAL" clId="{127C6F84-D88C-435C-BE6C-8587B86648BA}" dt="2023-09-05T07:02:50.964" v="268" actId="1076"/>
        <pc:sldMkLst>
          <pc:docMk/>
          <pc:sldMk cId="3981041046" sldId="332"/>
        </pc:sldMkLst>
        <pc:spChg chg="mod">
          <ac:chgData name="Červená Martina" userId="c81603e0-4a3c-4772-ae18-1eb54bf9dc6c" providerId="ADAL" clId="{127C6F84-D88C-435C-BE6C-8587B86648BA}" dt="2023-09-05T07:00:30.951" v="255" actId="20577"/>
          <ac:spMkLst>
            <pc:docMk/>
            <pc:sldMk cId="3981041046" sldId="332"/>
            <ac:spMk id="3" creationId="{B07FCF8D-33CF-4106-BF3E-E81BCF9836F8}"/>
          </ac:spMkLst>
        </pc:spChg>
        <pc:spChg chg="mod">
          <ac:chgData name="Červená Martina" userId="c81603e0-4a3c-4772-ae18-1eb54bf9dc6c" providerId="ADAL" clId="{127C6F84-D88C-435C-BE6C-8587B86648BA}" dt="2023-09-05T06:58:25.187" v="176" actId="1076"/>
          <ac:spMkLst>
            <pc:docMk/>
            <pc:sldMk cId="3981041046" sldId="332"/>
            <ac:spMk id="4" creationId="{DCCAFC7B-339C-4564-9EB7-860DA95346E0}"/>
          </ac:spMkLst>
        </pc:spChg>
        <pc:graphicFrameChg chg="del">
          <ac:chgData name="Červená Martina" userId="c81603e0-4a3c-4772-ae18-1eb54bf9dc6c" providerId="ADAL" clId="{127C6F84-D88C-435C-BE6C-8587B86648BA}" dt="2023-09-05T07:01:58.124" v="259" actId="478"/>
          <ac:graphicFrameMkLst>
            <pc:docMk/>
            <pc:sldMk cId="3981041046" sldId="332"/>
            <ac:graphicFrameMk id="7" creationId="{58128650-EC6A-44C8-ABB5-75A77DF1B44F}"/>
          </ac:graphicFrameMkLst>
        </pc:graphicFrameChg>
        <pc:picChg chg="add mod">
          <ac:chgData name="Červená Martina" userId="c81603e0-4a3c-4772-ae18-1eb54bf9dc6c" providerId="ADAL" clId="{127C6F84-D88C-435C-BE6C-8587B86648BA}" dt="2023-09-05T07:02:50.964" v="268" actId="1076"/>
          <ac:picMkLst>
            <pc:docMk/>
            <pc:sldMk cId="3981041046" sldId="332"/>
            <ac:picMk id="6" creationId="{CE768D33-E200-4E5B-BDF0-A9A51F0C2CBB}"/>
          </ac:picMkLst>
        </pc:picChg>
      </pc:sldChg>
      <pc:sldChg chg="del">
        <pc:chgData name="Červená Martina" userId="c81603e0-4a3c-4772-ae18-1eb54bf9dc6c" providerId="ADAL" clId="{127C6F84-D88C-435C-BE6C-8587B86648BA}" dt="2023-09-05T08:28:54.106" v="1011" actId="47"/>
        <pc:sldMkLst>
          <pc:docMk/>
          <pc:sldMk cId="2265866560" sldId="333"/>
        </pc:sldMkLst>
      </pc:sldChg>
      <pc:sldChg chg="modSp new mod">
        <pc:chgData name="Červená Martina" userId="c81603e0-4a3c-4772-ae18-1eb54bf9dc6c" providerId="ADAL" clId="{127C6F84-D88C-435C-BE6C-8587B86648BA}" dt="2023-09-05T08:26:13.649" v="974" actId="255"/>
        <pc:sldMkLst>
          <pc:docMk/>
          <pc:sldMk cId="2319471749" sldId="334"/>
        </pc:sldMkLst>
        <pc:spChg chg="mod">
          <ac:chgData name="Červená Martina" userId="c81603e0-4a3c-4772-ae18-1eb54bf9dc6c" providerId="ADAL" clId="{127C6F84-D88C-435C-BE6C-8587B86648BA}" dt="2023-09-05T08:26:13.649" v="974" actId="255"/>
          <ac:spMkLst>
            <pc:docMk/>
            <pc:sldMk cId="2319471749" sldId="334"/>
            <ac:spMk id="3" creationId="{6401B9D0-85CC-4D5F-AF2E-964583DE63AA}"/>
          </ac:spMkLst>
        </pc:spChg>
        <pc:spChg chg="mod">
          <ac:chgData name="Červená Martina" userId="c81603e0-4a3c-4772-ae18-1eb54bf9dc6c" providerId="ADAL" clId="{127C6F84-D88C-435C-BE6C-8587B86648BA}" dt="2023-09-05T07:03:31.157" v="286" actId="6549"/>
          <ac:spMkLst>
            <pc:docMk/>
            <pc:sldMk cId="2319471749" sldId="334"/>
            <ac:spMk id="4" creationId="{3DC171FD-E37D-4FB7-8820-B960D8E8AF04}"/>
          </ac:spMkLst>
        </pc:spChg>
      </pc:sldChg>
      <pc:sldChg chg="modSp add mod">
        <pc:chgData name="Červená Martina" userId="c81603e0-4a3c-4772-ae18-1eb54bf9dc6c" providerId="ADAL" clId="{127C6F84-D88C-435C-BE6C-8587B86648BA}" dt="2023-09-05T08:04:24.173" v="765" actId="255"/>
        <pc:sldMkLst>
          <pc:docMk/>
          <pc:sldMk cId="329018683" sldId="335"/>
        </pc:sldMkLst>
        <pc:spChg chg="mod">
          <ac:chgData name="Červená Martina" userId="c81603e0-4a3c-4772-ae18-1eb54bf9dc6c" providerId="ADAL" clId="{127C6F84-D88C-435C-BE6C-8587B86648BA}" dt="2023-09-05T08:04:24.173" v="765" actId="255"/>
          <ac:spMkLst>
            <pc:docMk/>
            <pc:sldMk cId="329018683" sldId="335"/>
            <ac:spMk id="3" creationId="{6401B9D0-85CC-4D5F-AF2E-964583DE63AA}"/>
          </ac:spMkLst>
        </pc:spChg>
      </pc:sldChg>
      <pc:sldChg chg="addSp modSp add mod">
        <pc:chgData name="Červená Martina" userId="c81603e0-4a3c-4772-ae18-1eb54bf9dc6c" providerId="ADAL" clId="{127C6F84-D88C-435C-BE6C-8587B86648BA}" dt="2023-09-05T08:26:58.692" v="980"/>
        <pc:sldMkLst>
          <pc:docMk/>
          <pc:sldMk cId="1448575614" sldId="336"/>
        </pc:sldMkLst>
        <pc:spChg chg="mod">
          <ac:chgData name="Červená Martina" userId="c81603e0-4a3c-4772-ae18-1eb54bf9dc6c" providerId="ADAL" clId="{127C6F84-D88C-435C-BE6C-8587B86648BA}" dt="2023-09-05T08:26:58.692" v="980"/>
          <ac:spMkLst>
            <pc:docMk/>
            <pc:sldMk cId="1448575614" sldId="336"/>
            <ac:spMk id="3" creationId="{6401B9D0-85CC-4D5F-AF2E-964583DE63AA}"/>
          </ac:spMkLst>
        </pc:spChg>
        <pc:picChg chg="add mod">
          <ac:chgData name="Červená Martina" userId="c81603e0-4a3c-4772-ae18-1eb54bf9dc6c" providerId="ADAL" clId="{127C6F84-D88C-435C-BE6C-8587B86648BA}" dt="2023-09-05T08:05:31.363" v="780" actId="1076"/>
          <ac:picMkLst>
            <pc:docMk/>
            <pc:sldMk cId="1448575614" sldId="336"/>
            <ac:picMk id="6" creationId="{CD656CDF-CAE6-445C-8951-1BE756818819}"/>
          </ac:picMkLst>
        </pc:picChg>
      </pc:sldChg>
      <pc:sldChg chg="addSp delSp modSp add mod">
        <pc:chgData name="Červená Martina" userId="c81603e0-4a3c-4772-ae18-1eb54bf9dc6c" providerId="ADAL" clId="{127C6F84-D88C-435C-BE6C-8587B86648BA}" dt="2023-09-05T08:27:32.108" v="985"/>
        <pc:sldMkLst>
          <pc:docMk/>
          <pc:sldMk cId="974148709" sldId="337"/>
        </pc:sldMkLst>
        <pc:spChg chg="mod">
          <ac:chgData name="Červená Martina" userId="c81603e0-4a3c-4772-ae18-1eb54bf9dc6c" providerId="ADAL" clId="{127C6F84-D88C-435C-BE6C-8587B86648BA}" dt="2023-09-05T08:27:32.108" v="985"/>
          <ac:spMkLst>
            <pc:docMk/>
            <pc:sldMk cId="974148709" sldId="337"/>
            <ac:spMk id="3" creationId="{6401B9D0-85CC-4D5F-AF2E-964583DE63AA}"/>
          </ac:spMkLst>
        </pc:spChg>
        <pc:picChg chg="del">
          <ac:chgData name="Červená Martina" userId="c81603e0-4a3c-4772-ae18-1eb54bf9dc6c" providerId="ADAL" clId="{127C6F84-D88C-435C-BE6C-8587B86648BA}" dt="2023-09-05T08:05:42.418" v="782" actId="478"/>
          <ac:picMkLst>
            <pc:docMk/>
            <pc:sldMk cId="974148709" sldId="337"/>
            <ac:picMk id="6" creationId="{CD656CDF-CAE6-445C-8951-1BE756818819}"/>
          </ac:picMkLst>
        </pc:picChg>
        <pc:picChg chg="add mod">
          <ac:chgData name="Červená Martina" userId="c81603e0-4a3c-4772-ae18-1eb54bf9dc6c" providerId="ADAL" clId="{127C6F84-D88C-435C-BE6C-8587B86648BA}" dt="2023-09-05T08:06:07.747" v="784" actId="1076"/>
          <ac:picMkLst>
            <pc:docMk/>
            <pc:sldMk cId="974148709" sldId="337"/>
            <ac:picMk id="7" creationId="{88C5ADC1-ECAE-49BE-8382-9DFE9C088BEA}"/>
          </ac:picMkLst>
        </pc:picChg>
      </pc:sldChg>
      <pc:sldChg chg="addSp delSp modSp add mod">
        <pc:chgData name="Červená Martina" userId="c81603e0-4a3c-4772-ae18-1eb54bf9dc6c" providerId="ADAL" clId="{127C6F84-D88C-435C-BE6C-8587B86648BA}" dt="2023-09-05T08:27:37.730" v="987"/>
        <pc:sldMkLst>
          <pc:docMk/>
          <pc:sldMk cId="2395119677" sldId="338"/>
        </pc:sldMkLst>
        <pc:spChg chg="mod">
          <ac:chgData name="Červená Martina" userId="c81603e0-4a3c-4772-ae18-1eb54bf9dc6c" providerId="ADAL" clId="{127C6F84-D88C-435C-BE6C-8587B86648BA}" dt="2023-09-05T08:27:37.730" v="987"/>
          <ac:spMkLst>
            <pc:docMk/>
            <pc:sldMk cId="2395119677" sldId="338"/>
            <ac:spMk id="3" creationId="{6401B9D0-85CC-4D5F-AF2E-964583DE63AA}"/>
          </ac:spMkLst>
        </pc:spChg>
        <pc:picChg chg="add">
          <ac:chgData name="Červená Martina" userId="c81603e0-4a3c-4772-ae18-1eb54bf9dc6c" providerId="ADAL" clId="{127C6F84-D88C-435C-BE6C-8587B86648BA}" dt="2023-09-05T08:06:51.002" v="787" actId="22"/>
          <ac:picMkLst>
            <pc:docMk/>
            <pc:sldMk cId="2395119677" sldId="338"/>
            <ac:picMk id="6" creationId="{9D50D5A9-42CF-41DA-810D-609A4A8D9D08}"/>
          </ac:picMkLst>
        </pc:picChg>
        <pc:picChg chg="del">
          <ac:chgData name="Červená Martina" userId="c81603e0-4a3c-4772-ae18-1eb54bf9dc6c" providerId="ADAL" clId="{127C6F84-D88C-435C-BE6C-8587B86648BA}" dt="2023-09-05T08:06:23.441" v="786" actId="478"/>
          <ac:picMkLst>
            <pc:docMk/>
            <pc:sldMk cId="2395119677" sldId="338"/>
            <ac:picMk id="7" creationId="{88C5ADC1-ECAE-49BE-8382-9DFE9C088BEA}"/>
          </ac:picMkLst>
        </pc:picChg>
      </pc:sldChg>
      <pc:sldChg chg="addSp modSp add mod">
        <pc:chgData name="Červená Martina" userId="c81603e0-4a3c-4772-ae18-1eb54bf9dc6c" providerId="ADAL" clId="{127C6F84-D88C-435C-BE6C-8587B86648BA}" dt="2023-09-05T08:09:17.730" v="794" actId="1076"/>
        <pc:sldMkLst>
          <pc:docMk/>
          <pc:sldMk cId="750429740" sldId="339"/>
        </pc:sldMkLst>
        <pc:spChg chg="mod">
          <ac:chgData name="Červená Martina" userId="c81603e0-4a3c-4772-ae18-1eb54bf9dc6c" providerId="ADAL" clId="{127C6F84-D88C-435C-BE6C-8587B86648BA}" dt="2023-09-05T08:09:05.584" v="791" actId="5793"/>
          <ac:spMkLst>
            <pc:docMk/>
            <pc:sldMk cId="750429740" sldId="339"/>
            <ac:spMk id="3" creationId="{6401B9D0-85CC-4D5F-AF2E-964583DE63AA}"/>
          </ac:spMkLst>
        </pc:spChg>
        <pc:picChg chg="add mod">
          <ac:chgData name="Červená Martina" userId="c81603e0-4a3c-4772-ae18-1eb54bf9dc6c" providerId="ADAL" clId="{127C6F84-D88C-435C-BE6C-8587B86648BA}" dt="2023-09-05T08:09:17.730" v="794" actId="1076"/>
          <ac:picMkLst>
            <pc:docMk/>
            <pc:sldMk cId="750429740" sldId="339"/>
            <ac:picMk id="6" creationId="{76BC4392-A0E7-4020-8466-3805120425D8}"/>
          </ac:picMkLst>
        </pc:picChg>
      </pc:sldChg>
      <pc:sldChg chg="addSp modSp add mod">
        <pc:chgData name="Červená Martina" userId="c81603e0-4a3c-4772-ae18-1eb54bf9dc6c" providerId="ADAL" clId="{127C6F84-D88C-435C-BE6C-8587B86648BA}" dt="2023-09-05T08:10:22.634" v="800" actId="1076"/>
        <pc:sldMkLst>
          <pc:docMk/>
          <pc:sldMk cId="2454515780" sldId="340"/>
        </pc:sldMkLst>
        <pc:spChg chg="mod">
          <ac:chgData name="Červená Martina" userId="c81603e0-4a3c-4772-ae18-1eb54bf9dc6c" providerId="ADAL" clId="{127C6F84-D88C-435C-BE6C-8587B86648BA}" dt="2023-09-05T08:09:28.507" v="796" actId="5793"/>
          <ac:spMkLst>
            <pc:docMk/>
            <pc:sldMk cId="2454515780" sldId="340"/>
            <ac:spMk id="3" creationId="{6401B9D0-85CC-4D5F-AF2E-964583DE63AA}"/>
          </ac:spMkLst>
        </pc:spChg>
        <pc:picChg chg="add mod">
          <ac:chgData name="Červená Martina" userId="c81603e0-4a3c-4772-ae18-1eb54bf9dc6c" providerId="ADAL" clId="{127C6F84-D88C-435C-BE6C-8587B86648BA}" dt="2023-09-05T08:10:22.634" v="800" actId="1076"/>
          <ac:picMkLst>
            <pc:docMk/>
            <pc:sldMk cId="2454515780" sldId="340"/>
            <ac:picMk id="6" creationId="{A3F9E734-30D8-4F6A-BCA6-100EA67674A9}"/>
          </ac:picMkLst>
        </pc:picChg>
      </pc:sldChg>
      <pc:sldChg chg="add">
        <pc:chgData name="Červená Martina" userId="c81603e0-4a3c-4772-ae18-1eb54bf9dc6c" providerId="ADAL" clId="{127C6F84-D88C-435C-BE6C-8587B86648BA}" dt="2023-09-05T08:10:39.502" v="801" actId="2890"/>
        <pc:sldMkLst>
          <pc:docMk/>
          <pc:sldMk cId="3526235748" sldId="341"/>
        </pc:sldMkLst>
      </pc:sldChg>
      <pc:sldChg chg="addSp delSp modSp add mod">
        <pc:chgData name="Červená Martina" userId="c81603e0-4a3c-4772-ae18-1eb54bf9dc6c" providerId="ADAL" clId="{127C6F84-D88C-435C-BE6C-8587B86648BA}" dt="2023-09-05T08:11:13.727" v="805" actId="22"/>
        <pc:sldMkLst>
          <pc:docMk/>
          <pc:sldMk cId="3245835628" sldId="342"/>
        </pc:sldMkLst>
        <pc:spChg chg="mod">
          <ac:chgData name="Červená Martina" userId="c81603e0-4a3c-4772-ae18-1eb54bf9dc6c" providerId="ADAL" clId="{127C6F84-D88C-435C-BE6C-8587B86648BA}" dt="2023-09-05T08:11:13.243" v="804" actId="20577"/>
          <ac:spMkLst>
            <pc:docMk/>
            <pc:sldMk cId="3245835628" sldId="342"/>
            <ac:spMk id="3" creationId="{6401B9D0-85CC-4D5F-AF2E-964583DE63AA}"/>
          </ac:spMkLst>
        </pc:spChg>
        <pc:picChg chg="del">
          <ac:chgData name="Červená Martina" userId="c81603e0-4a3c-4772-ae18-1eb54bf9dc6c" providerId="ADAL" clId="{127C6F84-D88C-435C-BE6C-8587B86648BA}" dt="2023-09-05T08:11:10.908" v="803" actId="478"/>
          <ac:picMkLst>
            <pc:docMk/>
            <pc:sldMk cId="3245835628" sldId="342"/>
            <ac:picMk id="6" creationId="{A3F9E734-30D8-4F6A-BCA6-100EA67674A9}"/>
          </ac:picMkLst>
        </pc:picChg>
        <pc:picChg chg="add">
          <ac:chgData name="Červená Martina" userId="c81603e0-4a3c-4772-ae18-1eb54bf9dc6c" providerId="ADAL" clId="{127C6F84-D88C-435C-BE6C-8587B86648BA}" dt="2023-09-05T08:11:13.727" v="805" actId="22"/>
          <ac:picMkLst>
            <pc:docMk/>
            <pc:sldMk cId="3245835628" sldId="342"/>
            <ac:picMk id="7" creationId="{4D82B9FB-B8D5-4D03-BF06-1C9D8346126A}"/>
          </ac:picMkLst>
        </pc:picChg>
      </pc:sldChg>
      <pc:sldChg chg="addSp delSp add mod">
        <pc:chgData name="Červená Martina" userId="c81603e0-4a3c-4772-ae18-1eb54bf9dc6c" providerId="ADAL" clId="{127C6F84-D88C-435C-BE6C-8587B86648BA}" dt="2023-09-05T08:12:52.867" v="809" actId="22"/>
        <pc:sldMkLst>
          <pc:docMk/>
          <pc:sldMk cId="767718940" sldId="343"/>
        </pc:sldMkLst>
        <pc:picChg chg="add">
          <ac:chgData name="Červená Martina" userId="c81603e0-4a3c-4772-ae18-1eb54bf9dc6c" providerId="ADAL" clId="{127C6F84-D88C-435C-BE6C-8587B86648BA}" dt="2023-09-05T08:12:52.867" v="809" actId="22"/>
          <ac:picMkLst>
            <pc:docMk/>
            <pc:sldMk cId="767718940" sldId="343"/>
            <ac:picMk id="6" creationId="{035F5F73-B3C7-4A9E-8524-A2E467175FD5}"/>
          </ac:picMkLst>
        </pc:picChg>
        <pc:picChg chg="del">
          <ac:chgData name="Červená Martina" userId="c81603e0-4a3c-4772-ae18-1eb54bf9dc6c" providerId="ADAL" clId="{127C6F84-D88C-435C-BE6C-8587B86648BA}" dt="2023-09-05T08:12:34.125" v="808" actId="478"/>
          <ac:picMkLst>
            <pc:docMk/>
            <pc:sldMk cId="767718940" sldId="343"/>
            <ac:picMk id="7" creationId="{4D82B9FB-B8D5-4D03-BF06-1C9D8346126A}"/>
          </ac:picMkLst>
        </pc:picChg>
      </pc:sldChg>
      <pc:sldChg chg="addSp delSp modSp add mod">
        <pc:chgData name="Červená Martina" userId="c81603e0-4a3c-4772-ae18-1eb54bf9dc6c" providerId="ADAL" clId="{127C6F84-D88C-435C-BE6C-8587B86648BA}" dt="2023-09-05T08:13:32.298" v="813" actId="1076"/>
        <pc:sldMkLst>
          <pc:docMk/>
          <pc:sldMk cId="1059709394" sldId="344"/>
        </pc:sldMkLst>
        <pc:picChg chg="add mod">
          <ac:chgData name="Červená Martina" userId="c81603e0-4a3c-4772-ae18-1eb54bf9dc6c" providerId="ADAL" clId="{127C6F84-D88C-435C-BE6C-8587B86648BA}" dt="2023-09-05T08:13:32.298" v="813" actId="1076"/>
          <ac:picMkLst>
            <pc:docMk/>
            <pc:sldMk cId="1059709394" sldId="344"/>
            <ac:picMk id="6" creationId="{B9DD344C-43D9-405A-B902-5BA5B734A615}"/>
          </ac:picMkLst>
        </pc:picChg>
        <pc:picChg chg="del">
          <ac:chgData name="Červená Martina" userId="c81603e0-4a3c-4772-ae18-1eb54bf9dc6c" providerId="ADAL" clId="{127C6F84-D88C-435C-BE6C-8587B86648BA}" dt="2023-09-05T08:12:56.445" v="810" actId="478"/>
          <ac:picMkLst>
            <pc:docMk/>
            <pc:sldMk cId="1059709394" sldId="344"/>
            <ac:picMk id="7" creationId="{4D82B9FB-B8D5-4D03-BF06-1C9D8346126A}"/>
          </ac:picMkLst>
        </pc:picChg>
      </pc:sldChg>
      <pc:sldChg chg="addSp delSp modSp add mod">
        <pc:chgData name="Červená Martina" userId="c81603e0-4a3c-4772-ae18-1eb54bf9dc6c" providerId="ADAL" clId="{127C6F84-D88C-435C-BE6C-8587B86648BA}" dt="2023-09-05T08:14:36.560" v="821" actId="1076"/>
        <pc:sldMkLst>
          <pc:docMk/>
          <pc:sldMk cId="929857785" sldId="345"/>
        </pc:sldMkLst>
        <pc:picChg chg="del">
          <ac:chgData name="Červená Martina" userId="c81603e0-4a3c-4772-ae18-1eb54bf9dc6c" providerId="ADAL" clId="{127C6F84-D88C-435C-BE6C-8587B86648BA}" dt="2023-09-05T08:13:56.067" v="816" actId="478"/>
          <ac:picMkLst>
            <pc:docMk/>
            <pc:sldMk cId="929857785" sldId="345"/>
            <ac:picMk id="6" creationId="{B9DD344C-43D9-405A-B902-5BA5B734A615}"/>
          </ac:picMkLst>
        </pc:picChg>
        <pc:picChg chg="add mod modCrop">
          <ac:chgData name="Červená Martina" userId="c81603e0-4a3c-4772-ae18-1eb54bf9dc6c" providerId="ADAL" clId="{127C6F84-D88C-435C-BE6C-8587B86648BA}" dt="2023-09-05T08:14:36.560" v="821" actId="1076"/>
          <ac:picMkLst>
            <pc:docMk/>
            <pc:sldMk cId="929857785" sldId="345"/>
            <ac:picMk id="7" creationId="{EF8F81D4-1013-41B3-AAD5-D483ABF2DCFF}"/>
          </ac:picMkLst>
        </pc:picChg>
      </pc:sldChg>
      <pc:sldChg chg="addSp delSp modSp add mod">
        <pc:chgData name="Červená Martina" userId="c81603e0-4a3c-4772-ae18-1eb54bf9dc6c" providerId="ADAL" clId="{127C6F84-D88C-435C-BE6C-8587B86648BA}" dt="2023-09-05T08:17:07.059" v="826" actId="14100"/>
        <pc:sldMkLst>
          <pc:docMk/>
          <pc:sldMk cId="1163539857" sldId="346"/>
        </pc:sldMkLst>
        <pc:spChg chg="mod">
          <ac:chgData name="Červená Martina" userId="c81603e0-4a3c-4772-ae18-1eb54bf9dc6c" providerId="ADAL" clId="{127C6F84-D88C-435C-BE6C-8587B86648BA}" dt="2023-09-05T08:17:07.059" v="826" actId="14100"/>
          <ac:spMkLst>
            <pc:docMk/>
            <pc:sldMk cId="1163539857" sldId="346"/>
            <ac:spMk id="3" creationId="{6401B9D0-85CC-4D5F-AF2E-964583DE63AA}"/>
          </ac:spMkLst>
        </pc:spChg>
        <pc:picChg chg="del">
          <ac:chgData name="Červená Martina" userId="c81603e0-4a3c-4772-ae18-1eb54bf9dc6c" providerId="ADAL" clId="{127C6F84-D88C-435C-BE6C-8587B86648BA}" dt="2023-09-05T08:16:24.301" v="822" actId="478"/>
          <ac:picMkLst>
            <pc:docMk/>
            <pc:sldMk cId="1163539857" sldId="346"/>
            <ac:picMk id="6" creationId="{B9DD344C-43D9-405A-B902-5BA5B734A615}"/>
          </ac:picMkLst>
        </pc:picChg>
        <pc:picChg chg="add mod">
          <ac:chgData name="Červená Martina" userId="c81603e0-4a3c-4772-ae18-1eb54bf9dc6c" providerId="ADAL" clId="{127C6F84-D88C-435C-BE6C-8587B86648BA}" dt="2023-09-05T08:17:02.538" v="825" actId="1076"/>
          <ac:picMkLst>
            <pc:docMk/>
            <pc:sldMk cId="1163539857" sldId="346"/>
            <ac:picMk id="7" creationId="{6BF9F4B8-83D7-472A-A91B-8060A9E6738E}"/>
          </ac:picMkLst>
        </pc:picChg>
      </pc:sldChg>
      <pc:sldChg chg="addSp delSp modSp add mod ord">
        <pc:chgData name="Červená Martina" userId="c81603e0-4a3c-4772-ae18-1eb54bf9dc6c" providerId="ADAL" clId="{127C6F84-D88C-435C-BE6C-8587B86648BA}" dt="2023-09-05T08:25:16.558" v="969"/>
        <pc:sldMkLst>
          <pc:docMk/>
          <pc:sldMk cId="2053948358" sldId="347"/>
        </pc:sldMkLst>
        <pc:spChg chg="mod">
          <ac:chgData name="Červená Martina" userId="c81603e0-4a3c-4772-ae18-1eb54bf9dc6c" providerId="ADAL" clId="{127C6F84-D88C-435C-BE6C-8587B86648BA}" dt="2023-09-05T08:18:22.183" v="864" actId="20577"/>
          <ac:spMkLst>
            <pc:docMk/>
            <pc:sldMk cId="2053948358" sldId="347"/>
            <ac:spMk id="4" creationId="{DCCAFC7B-339C-4564-9EB7-860DA95346E0}"/>
          </ac:spMkLst>
        </pc:spChg>
        <pc:picChg chg="del">
          <ac:chgData name="Červená Martina" userId="c81603e0-4a3c-4772-ae18-1eb54bf9dc6c" providerId="ADAL" clId="{127C6F84-D88C-435C-BE6C-8587B86648BA}" dt="2023-09-05T08:19:00.986" v="865" actId="478"/>
          <ac:picMkLst>
            <pc:docMk/>
            <pc:sldMk cId="2053948358" sldId="347"/>
            <ac:picMk id="6" creationId="{CE768D33-E200-4E5B-BDF0-A9A51F0C2CBB}"/>
          </ac:picMkLst>
        </pc:picChg>
        <pc:picChg chg="add mod">
          <ac:chgData name="Červená Martina" userId="c81603e0-4a3c-4772-ae18-1eb54bf9dc6c" providerId="ADAL" clId="{127C6F84-D88C-435C-BE6C-8587B86648BA}" dt="2023-09-05T08:20:25.922" v="872" actId="1076"/>
          <ac:picMkLst>
            <pc:docMk/>
            <pc:sldMk cId="2053948358" sldId="347"/>
            <ac:picMk id="7" creationId="{39A69FA4-F589-432A-B9F6-5332B48A5C05}"/>
          </ac:picMkLst>
        </pc:picChg>
        <pc:picChg chg="add del mod">
          <ac:chgData name="Červená Martina" userId="c81603e0-4a3c-4772-ae18-1eb54bf9dc6c" providerId="ADAL" clId="{127C6F84-D88C-435C-BE6C-8587B86648BA}" dt="2023-09-05T08:20:38.869" v="875" actId="478"/>
          <ac:picMkLst>
            <pc:docMk/>
            <pc:sldMk cId="2053948358" sldId="347"/>
            <ac:picMk id="9" creationId="{948B0678-097C-410F-B373-67A584178076}"/>
          </ac:picMkLst>
        </pc:picChg>
        <pc:picChg chg="add mod">
          <ac:chgData name="Červená Martina" userId="c81603e0-4a3c-4772-ae18-1eb54bf9dc6c" providerId="ADAL" clId="{127C6F84-D88C-435C-BE6C-8587B86648BA}" dt="2023-09-05T08:21:03.614" v="881" actId="14100"/>
          <ac:picMkLst>
            <pc:docMk/>
            <pc:sldMk cId="2053948358" sldId="347"/>
            <ac:picMk id="11" creationId="{89AC626B-852A-4E3D-AD4F-B4194A16CC3C}"/>
          </ac:picMkLst>
        </pc:picChg>
      </pc:sldChg>
      <pc:sldChg chg="addSp delSp modSp add mod ord">
        <pc:chgData name="Červená Martina" userId="c81603e0-4a3c-4772-ae18-1eb54bf9dc6c" providerId="ADAL" clId="{127C6F84-D88C-435C-BE6C-8587B86648BA}" dt="2023-09-05T08:25:12.479" v="967"/>
        <pc:sldMkLst>
          <pc:docMk/>
          <pc:sldMk cId="216407703" sldId="348"/>
        </pc:sldMkLst>
        <pc:spChg chg="mod">
          <ac:chgData name="Červená Martina" userId="c81603e0-4a3c-4772-ae18-1eb54bf9dc6c" providerId="ADAL" clId="{127C6F84-D88C-435C-BE6C-8587B86648BA}" dt="2023-09-05T08:21:24.631" v="885" actId="6549"/>
          <ac:spMkLst>
            <pc:docMk/>
            <pc:sldMk cId="216407703" sldId="348"/>
            <ac:spMk id="3" creationId="{B07FCF8D-33CF-4106-BF3E-E81BCF9836F8}"/>
          </ac:spMkLst>
        </pc:spChg>
        <pc:picChg chg="add mod">
          <ac:chgData name="Červená Martina" userId="c81603e0-4a3c-4772-ae18-1eb54bf9dc6c" providerId="ADAL" clId="{127C6F84-D88C-435C-BE6C-8587B86648BA}" dt="2023-09-05T08:22:03.201" v="888" actId="1076"/>
          <ac:picMkLst>
            <pc:docMk/>
            <pc:sldMk cId="216407703" sldId="348"/>
            <ac:picMk id="6" creationId="{227D8AD1-C67A-4E4A-BA41-7E33BCEAFA1C}"/>
          </ac:picMkLst>
        </pc:picChg>
        <pc:picChg chg="del">
          <ac:chgData name="Červená Martina" userId="c81603e0-4a3c-4772-ae18-1eb54bf9dc6c" providerId="ADAL" clId="{127C6F84-D88C-435C-BE6C-8587B86648BA}" dt="2023-09-05T08:21:19.942" v="883" actId="478"/>
          <ac:picMkLst>
            <pc:docMk/>
            <pc:sldMk cId="216407703" sldId="348"/>
            <ac:picMk id="7" creationId="{39A69FA4-F589-432A-B9F6-5332B48A5C05}"/>
          </ac:picMkLst>
        </pc:picChg>
        <pc:picChg chg="del">
          <ac:chgData name="Červená Martina" userId="c81603e0-4a3c-4772-ae18-1eb54bf9dc6c" providerId="ADAL" clId="{127C6F84-D88C-435C-BE6C-8587B86648BA}" dt="2023-09-05T08:21:21.797" v="884" actId="478"/>
          <ac:picMkLst>
            <pc:docMk/>
            <pc:sldMk cId="216407703" sldId="348"/>
            <ac:picMk id="11" creationId="{89AC626B-852A-4E3D-AD4F-B4194A16CC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5D657-F239-4206-9806-010134D0050D}" type="datetimeFigureOut">
              <a:rPr lang="cs-CZ" smtClean="0"/>
              <a:t>11.09.2023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6154D-62DB-4503-8B7B-007B4B391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10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E73164A-45CA-469B-8963-4CC2E17C01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List 2 (správná barva) SVG">
            <a:extLst>
              <a:ext uri="{FF2B5EF4-FFF2-40B4-BE49-F238E27FC236}">
                <a16:creationId xmlns:a16="http://schemas.microsoft.com/office/drawing/2014/main" id="{436204EB-3EB6-4F68-8B48-C81490EF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394000"/>
            <a:ext cx="11952000" cy="4089844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EAEBF816-5A9C-4EE7-B6E2-70910C4F9D2B}"/>
              </a:ext>
            </a:extLst>
          </p:cNvPr>
          <p:cNvSpPr/>
          <p:nvPr userDrawn="1"/>
        </p:nvSpPr>
        <p:spPr>
          <a:xfrm>
            <a:off x="0" y="5768975"/>
            <a:ext cx="1517650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Čistá energie zítřka CZ - z cista_energie_loga_CZ_EN_RGB (správné barvy).svg">
            <a:extLst>
              <a:ext uri="{FF2B5EF4-FFF2-40B4-BE49-F238E27FC236}">
                <a16:creationId xmlns:a16="http://schemas.microsoft.com/office/drawing/2014/main" id="{3FD43CA1-7F18-4D78-8FBA-2764052130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4" y="5788800"/>
            <a:ext cx="1182108" cy="6192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12629C5-9D2B-45E5-A874-9D17CE99F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4473575"/>
            <a:ext cx="9720263" cy="827088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6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| Akce | Místo | Datum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57667-EAB9-4222-9017-429CCFDEE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5" y="1808164"/>
            <a:ext cx="9720263" cy="2520950"/>
          </a:xfrm>
        </p:spPr>
        <p:txBody>
          <a:bodyPr tIns="72000" anchor="t" anchorCtr="0">
            <a:normAutofit/>
          </a:bodyPr>
          <a:lstStyle>
            <a:lvl1pPr algn="l">
              <a:lnSpc>
                <a:spcPct val="90000"/>
              </a:lnSpc>
              <a:defRPr sz="4600" b="1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cxnSp>
        <p:nvCxnSpPr>
          <p:cNvPr id="16" name="Název 3. ř. úč. Y 10,1 cm" hidden="1">
            <a:extLst>
              <a:ext uri="{FF2B5EF4-FFF2-40B4-BE49-F238E27FC236}">
                <a16:creationId xmlns:a16="http://schemas.microsoft.com/office/drawing/2014/main" id="{4F74584B-EED4-4A11-80E6-3AE8BB17B1D0}"/>
              </a:ext>
            </a:extLst>
          </p:cNvPr>
          <p:cNvCxnSpPr/>
          <p:nvPr userDrawn="1"/>
        </p:nvCxnSpPr>
        <p:spPr>
          <a:xfrm>
            <a:off x="0" y="36360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Název 2. ř. úč. Y 8,37 cm" hidden="1">
            <a:extLst>
              <a:ext uri="{FF2B5EF4-FFF2-40B4-BE49-F238E27FC236}">
                <a16:creationId xmlns:a16="http://schemas.microsoft.com/office/drawing/2014/main" id="{10EC4019-E128-45B5-B489-84247C13EC97}"/>
              </a:ext>
            </a:extLst>
          </p:cNvPr>
          <p:cNvCxnSpPr/>
          <p:nvPr userDrawn="1"/>
        </p:nvCxnSpPr>
        <p:spPr>
          <a:xfrm>
            <a:off x="0" y="30132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Název 1. ř. úč. Y 6,64 cm" hidden="1">
            <a:extLst>
              <a:ext uri="{FF2B5EF4-FFF2-40B4-BE49-F238E27FC236}">
                <a16:creationId xmlns:a16="http://schemas.microsoft.com/office/drawing/2014/main" id="{001AAD22-DC15-4474-9BC0-F4A80E070210}"/>
              </a:ext>
            </a:extLst>
          </p:cNvPr>
          <p:cNvCxnSpPr/>
          <p:nvPr userDrawn="1"/>
        </p:nvCxnSpPr>
        <p:spPr>
          <a:xfrm>
            <a:off x="0" y="2390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říznutí listu zleva X 3,84 cm" hidden="1">
            <a:extLst>
              <a:ext uri="{FF2B5EF4-FFF2-40B4-BE49-F238E27FC236}">
                <a16:creationId xmlns:a16="http://schemas.microsoft.com/office/drawing/2014/main" id="{332E511C-01B4-48FE-9FB7-A01E725BB31D}"/>
              </a:ext>
            </a:extLst>
          </p:cNvPr>
          <p:cNvCxnSpPr/>
          <p:nvPr userDrawn="1"/>
        </p:nvCxnSpPr>
        <p:spPr>
          <a:xfrm>
            <a:off x="138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 okraj 1 cm" hidden="1">
            <a:extLst>
              <a:ext uri="{FF2B5EF4-FFF2-40B4-BE49-F238E27FC236}">
                <a16:creationId xmlns:a16="http://schemas.microsoft.com/office/drawing/2014/main" id="{72B8B034-579F-4985-BA02-F2D7A72B575A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 ČEZ Distribuce RGB svg">
            <a:extLst>
              <a:ext uri="{FF2B5EF4-FFF2-40B4-BE49-F238E27FC236}">
                <a16:creationId xmlns:a16="http://schemas.microsoft.com/office/drawing/2014/main" id="{5AEF7D15-F679-4729-8D40-68E2A8EF5F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0525" y="360000"/>
            <a:ext cx="234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7" userDrawn="1">
          <p15:clr>
            <a:srgbClr val="FBAE40"/>
          </p15:clr>
        </p15:guide>
        <p15:guide id="2" orient="horz" pos="2727" userDrawn="1">
          <p15:clr>
            <a:srgbClr val="FBAE40"/>
          </p15:clr>
        </p15:guide>
        <p15:guide id="3" orient="horz" pos="2818" userDrawn="1">
          <p15:clr>
            <a:srgbClr val="FBAE40"/>
          </p15:clr>
        </p15:guide>
        <p15:guide id="4" orient="horz" pos="33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11.09.2023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20074" y="2600325"/>
            <a:ext cx="3097213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20075" y="1808163"/>
            <a:ext cx="3097212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656137" y="2609274"/>
            <a:ext cx="30960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56138" y="1808164"/>
            <a:ext cx="3096000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30960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0" y="1808163"/>
            <a:ext cx="3096000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4" name="3. sloupec X 22,83 cm (vod. 5,9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 userDrawn="1"/>
        </p:nvCxnSpPr>
        <p:spPr>
          <a:xfrm>
            <a:off x="8218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2,92 cm (vod. -4,0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4651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64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293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2638" userDrawn="1">
          <p15:clr>
            <a:srgbClr val="FBAE40"/>
          </p15:clr>
        </p15:guide>
        <p15:guide id="6" pos="488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podnadpi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48" y="1808163"/>
            <a:ext cx="489743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11.09.2023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2600325"/>
            <a:ext cx="48974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756025" y="2609274"/>
            <a:ext cx="1727199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56025" y="1808164"/>
            <a:ext cx="172719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17272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172719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4" name="3. sloupec X 17,88 cm (vod. 1,0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 userDrawn="1"/>
        </p:nvCxnSpPr>
        <p:spPr>
          <a:xfrm>
            <a:off x="6436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0,39 cm (vod. -6,5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3740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sl. zleva X 7,85 cm (vod. -9,1)" hidden="1">
            <a:extLst>
              <a:ext uri="{FF2B5EF4-FFF2-40B4-BE49-F238E27FC236}">
                <a16:creationId xmlns:a16="http://schemas.microsoft.com/office/drawing/2014/main" id="{A9210C7F-01E9-44D2-BEDA-417C8ACA4BAF}"/>
              </a:ext>
            </a:extLst>
          </p:cNvPr>
          <p:cNvCxnSpPr/>
          <p:nvPr userDrawn="1"/>
        </p:nvCxnSpPr>
        <p:spPr>
          <a:xfrm>
            <a:off x="2826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37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2366" userDrawn="1">
          <p15:clr>
            <a:srgbClr val="FBAE40"/>
          </p15:clr>
        </p15:guide>
        <p15:guide id="4" pos="4044" userDrawn="1">
          <p15:clr>
            <a:srgbClr val="FBAE40"/>
          </p15:clr>
        </p15:guide>
        <p15:guide id="5" pos="1776" userDrawn="1">
          <p15:clr>
            <a:srgbClr val="FBAE40"/>
          </p15:clr>
        </p15:guide>
        <p15:guide id="6" pos="345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podnadpis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11.09.2023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299575" y="2600325"/>
            <a:ext cx="2017712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99574" y="1808163"/>
            <a:ext cx="2017713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16387" y="2609274"/>
            <a:ext cx="4643437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116389" y="1808164"/>
            <a:ext cx="4643436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2609273"/>
            <a:ext cx="2484433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24828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4" name="3. sloupec X 25,84 cm (vod. 8,9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 userDrawn="1"/>
        </p:nvCxnSpPr>
        <p:spPr>
          <a:xfrm>
            <a:off x="930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. sl. zprava X 24,31 cm (vod. 7,4)" hidden="1">
            <a:extLst>
              <a:ext uri="{FF2B5EF4-FFF2-40B4-BE49-F238E27FC236}">
                <a16:creationId xmlns:a16="http://schemas.microsoft.com/office/drawing/2014/main" id="{4A0E63CF-4538-406C-A70F-2558B00EDFCC}"/>
              </a:ext>
            </a:extLst>
          </p:cNvPr>
          <p:cNvCxnSpPr/>
          <p:nvPr userDrawn="1"/>
        </p:nvCxnSpPr>
        <p:spPr>
          <a:xfrm>
            <a:off x="8751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1,44 cm (vod. -5,5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4118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470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2593" userDrawn="1">
          <p15:clr>
            <a:srgbClr val="FBAE40"/>
          </p15:clr>
        </p15:guide>
        <p15:guide id="4" pos="5858" userDrawn="1">
          <p15:clr>
            <a:srgbClr val="FBAE40"/>
          </p15:clr>
        </p15:guide>
        <p15:guide id="5" pos="2252" userDrawn="1">
          <p15:clr>
            <a:srgbClr val="FBAE40"/>
          </p15:clr>
        </p15:guide>
        <p15:guide id="6" pos="55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00D210-FF1B-4A87-AE62-F67B9C6B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0A3C-62E3-4E88-9DBB-DBDF81501267}" type="datetime1">
              <a:rPr lang="cs-CZ" smtClean="0"/>
              <a:t>11.09.2023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B4E0EA-31D6-4CB1-87F0-7376E392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54455C-F16F-48C8-9A36-A6AD6F03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E9F8E950-156C-4028-BA0E-B96D251FBB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56138" y="1808163"/>
            <a:ext cx="6661150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0AA38BA7-300C-4E80-8B96-647CDFA75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1808163"/>
            <a:ext cx="3095625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EA50AB8-B0E2-4976-AA50-28B22FD1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23275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26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11.09.2023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1288" y="1412875"/>
            <a:ext cx="4825998" cy="4716463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1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84313"/>
            <a:ext cx="5988050" cy="46450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10728000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16" name="2. sl. X 18,06 cm (vod. 1,1)" hidden="1">
            <a:extLst>
              <a:ext uri="{FF2B5EF4-FFF2-40B4-BE49-F238E27FC236}">
                <a16:creationId xmlns:a16="http://schemas.microsoft.com/office/drawing/2014/main" id="{BEE02A77-047D-4DC6-A1C1-7927C8FBBCB9}"/>
              </a:ext>
            </a:extLst>
          </p:cNvPr>
          <p:cNvCxnSpPr/>
          <p:nvPr userDrawn="1"/>
        </p:nvCxnSpPr>
        <p:spPr>
          <a:xfrm>
            <a:off x="6501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brázek zprava X 16,61 cm (vod. -0,3)" hidden="1">
            <a:extLst>
              <a:ext uri="{FF2B5EF4-FFF2-40B4-BE49-F238E27FC236}">
                <a16:creationId xmlns:a16="http://schemas.microsoft.com/office/drawing/2014/main" id="{A7584BB3-2CB0-44B1-BA82-278D6D81D4FB}"/>
              </a:ext>
            </a:extLst>
          </p:cNvPr>
          <p:cNvCxnSpPr/>
          <p:nvPr userDrawn="1"/>
        </p:nvCxnSpPr>
        <p:spPr>
          <a:xfrm>
            <a:off x="5979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zdola Y 17,06 cm (vod. 7,5)" hidden="1">
            <a:extLst>
              <a:ext uri="{FF2B5EF4-FFF2-40B4-BE49-F238E27FC236}">
                <a16:creationId xmlns:a16="http://schemas.microsoft.com/office/drawing/2014/main" id="{CC8BC93B-69C0-4B42-B997-6C6C5F05C8BE}"/>
              </a:ext>
            </a:extLst>
          </p:cNvPr>
          <p:cNvCxnSpPr/>
          <p:nvPr userDrawn="1"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brázek shora Y 3,97 cm (vod. -5,6)" hidden="1">
            <a:extLst>
              <a:ext uri="{FF2B5EF4-FFF2-40B4-BE49-F238E27FC236}">
                <a16:creationId xmlns:a16="http://schemas.microsoft.com/office/drawing/2014/main" id="{05C8C69C-19BB-4512-B13F-9FAA6EBC8752}"/>
              </a:ext>
            </a:extLst>
          </p:cNvPr>
          <p:cNvCxnSpPr/>
          <p:nvPr userDrawn="1"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71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4089" userDrawn="1">
          <p15:clr>
            <a:srgbClr val="FBAE40"/>
          </p15:clr>
        </p15:guide>
        <p15:guide id="5" pos="3772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11.09.2023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84313"/>
            <a:ext cx="12192000" cy="46450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2200" y="1808163"/>
            <a:ext cx="5003800" cy="396531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2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10728000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13" name="2. odrážka 1. ř. Y 7,92 cm" hidden="1">
            <a:extLst>
              <a:ext uri="{FF2B5EF4-FFF2-40B4-BE49-F238E27FC236}">
                <a16:creationId xmlns:a16="http://schemas.microsoft.com/office/drawing/2014/main" id="{3F0ADFF2-E76E-4F4D-90D2-C92DBD23B383}"/>
              </a:ext>
            </a:extLst>
          </p:cNvPr>
          <p:cNvCxnSpPr/>
          <p:nvPr userDrawn="1"/>
        </p:nvCxnSpPr>
        <p:spPr>
          <a:xfrm>
            <a:off x="0" y="2851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. odrážka 2. ř. Y 6,53 cm" hidden="1">
            <a:extLst>
              <a:ext uri="{FF2B5EF4-FFF2-40B4-BE49-F238E27FC236}">
                <a16:creationId xmlns:a16="http://schemas.microsoft.com/office/drawing/2014/main" id="{D7476F22-0B8B-4D24-A254-F168B5E0428E}"/>
              </a:ext>
            </a:extLst>
          </p:cNvPr>
          <p:cNvCxnSpPr/>
          <p:nvPr userDrawn="1"/>
        </p:nvCxnSpPr>
        <p:spPr>
          <a:xfrm>
            <a:off x="0" y="235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. odrážka 1. ř. Y 5,54 cm" hidden="1">
            <a:extLst>
              <a:ext uri="{FF2B5EF4-FFF2-40B4-BE49-F238E27FC236}">
                <a16:creationId xmlns:a16="http://schemas.microsoft.com/office/drawing/2014/main" id="{95B0D4B5-B99E-4CF8-A59D-9D09E33DF22E}"/>
              </a:ext>
            </a:extLst>
          </p:cNvPr>
          <p:cNvCxnSpPr/>
          <p:nvPr userDrawn="1"/>
        </p:nvCxnSpPr>
        <p:spPr>
          <a:xfrm>
            <a:off x="0" y="19944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brázek zdola Y 17,06 cm (vod. 7,5)" hidden="1">
            <a:extLst>
              <a:ext uri="{FF2B5EF4-FFF2-40B4-BE49-F238E27FC236}">
                <a16:creationId xmlns:a16="http://schemas.microsoft.com/office/drawing/2014/main" id="{7C240B9E-1615-440F-A607-48490A74B33B}"/>
              </a:ext>
            </a:extLst>
          </p:cNvPr>
          <p:cNvCxnSpPr/>
          <p:nvPr userDrawn="1"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brázek shora Y 3,97 cm (vod. -5,6)" hidden="1">
            <a:extLst>
              <a:ext uri="{FF2B5EF4-FFF2-40B4-BE49-F238E27FC236}">
                <a16:creationId xmlns:a16="http://schemas.microsoft.com/office/drawing/2014/main" id="{F93B7280-AAA5-407C-9888-F80361B11A1D}"/>
              </a:ext>
            </a:extLst>
          </p:cNvPr>
          <p:cNvCxnSpPr/>
          <p:nvPr userDrawn="1"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736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2A57-E282-417E-A9CC-C5F25AC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4B5-55A7-4A28-8017-1E7FF4EED4C9}" type="datetime1">
              <a:rPr lang="cs-CZ" smtClean="0"/>
              <a:t>11.09.2023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1D098-3A23-4173-B353-B67E47A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98FBB-9788-4DFE-A210-B81E6FF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3">
            <a:extLst>
              <a:ext uri="{FF2B5EF4-FFF2-40B4-BE49-F238E27FC236}">
                <a16:creationId xmlns:a16="http://schemas.microsoft.com/office/drawing/2014/main" id="{4A2A19F6-FF3F-4755-BB8D-12804DAA51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9850" y="1808163"/>
            <a:ext cx="4897438" cy="396081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C318DF96-E2B5-4DC7-9F1A-FB3A36FE96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2200" y="1808163"/>
            <a:ext cx="4464050" cy="396081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483FC-3A09-4FD0-AEA1-9105EF9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6561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11.09.2023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71A8E995-4937-434F-9CF9-C6324AD807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4236" y="3824288"/>
            <a:ext cx="5987764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6E3BD946-D7ED-466F-A816-812A27C865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624" y="1484314"/>
            <a:ext cx="3000375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0" y="1484314"/>
            <a:ext cx="2952750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2211" y="1412875"/>
            <a:ext cx="4248139" cy="4716463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1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10728000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9" name="Obrázek zleva X 17,16 cm (vod. 0,3)" hidden="1">
            <a:extLst>
              <a:ext uri="{FF2B5EF4-FFF2-40B4-BE49-F238E27FC236}">
                <a16:creationId xmlns:a16="http://schemas.microsoft.com/office/drawing/2014/main" id="{A7584BB3-2CB0-44B1-BA82-278D6D81D4FB}"/>
              </a:ext>
            </a:extLst>
          </p:cNvPr>
          <p:cNvCxnSpPr/>
          <p:nvPr userDrawn="1"/>
        </p:nvCxnSpPr>
        <p:spPr>
          <a:xfrm>
            <a:off x="6177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zdola Y 17,06 cm (vod. 7,5)" hidden="1">
            <a:extLst>
              <a:ext uri="{FF2B5EF4-FFF2-40B4-BE49-F238E27FC236}">
                <a16:creationId xmlns:a16="http://schemas.microsoft.com/office/drawing/2014/main" id="{CC8BC93B-69C0-4B42-B997-6C6C5F05C8BE}"/>
              </a:ext>
            </a:extLst>
          </p:cNvPr>
          <p:cNvCxnSpPr/>
          <p:nvPr userDrawn="1"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brázek shora Y 3,97 cm (vod. -5,6)" hidden="1">
            <a:extLst>
              <a:ext uri="{FF2B5EF4-FFF2-40B4-BE49-F238E27FC236}">
                <a16:creationId xmlns:a16="http://schemas.microsoft.com/office/drawing/2014/main" id="{05C8C69C-19BB-4512-B13F-9FAA6EBC8752}"/>
              </a:ext>
            </a:extLst>
          </p:cNvPr>
          <p:cNvCxnSpPr/>
          <p:nvPr userDrawn="1"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9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3908" userDrawn="1">
          <p15:clr>
            <a:srgbClr val="FBAE40"/>
          </p15:clr>
        </p15:guide>
        <p15:guide id="5" pos="3364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8" pos="5790" userDrawn="1">
          <p15:clr>
            <a:srgbClr val="FBAE40"/>
          </p15:clr>
        </p15:guide>
        <p15:guide id="9" pos="5768" userDrawn="1">
          <p15:clr>
            <a:srgbClr val="FBAE40"/>
          </p15:clr>
        </p15:guide>
        <p15:guide id="10" orient="horz" pos="2387" userDrawn="1">
          <p15:clr>
            <a:srgbClr val="FBAE40"/>
          </p15:clr>
        </p15:guide>
        <p15:guide id="11" orient="horz" pos="240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26441A-43FE-4B35-BF3E-81A96C83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530-0D54-4811-93A3-63F03A157822}" type="datetime1">
              <a:rPr lang="cs-CZ" smtClean="0"/>
              <a:t>11.09.2023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D091C-CA4B-480D-B57C-D4F49D87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C384B3-E9A3-4A8E-A6F1-C1AB6BA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0A7725-1482-4721-8FB1-27A9BB48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1808163"/>
            <a:ext cx="10945813" cy="3960812"/>
          </a:xfrm>
        </p:spPr>
        <p:txBody>
          <a:bodyPr tIns="72000" anchor="t" anchorCtr="0">
            <a:normAutofit/>
          </a:bodyPr>
          <a:lstStyle>
            <a:lvl1pPr>
              <a:lnSpc>
                <a:spcPct val="90000"/>
              </a:lnSpc>
              <a:defRPr sz="4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290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11.09.2023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linka 3">
            <a:extLst>
              <a:ext uri="{FF2B5EF4-FFF2-40B4-BE49-F238E27FC236}">
                <a16:creationId xmlns:a16="http://schemas.microsoft.com/office/drawing/2014/main" id="{A65DF875-140C-4AB9-9968-462AE4638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7999" y="2215724"/>
            <a:ext cx="5292000" cy="1095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36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sz="2400" b="1"/>
            </a:lvl1pPr>
            <a:lvl2pPr>
              <a:spcBef>
                <a:spcPts val="3600"/>
              </a:spcBef>
              <a:buClr>
                <a:schemeClr val="accent2"/>
              </a:buClr>
              <a:defRPr sz="2400" b="1"/>
            </a:lvl2pPr>
            <a:lvl3pPr>
              <a:spcBef>
                <a:spcPts val="3600"/>
              </a:spcBef>
              <a:defRPr sz="2400" b="1"/>
            </a:lvl3pPr>
            <a:lvl4pPr>
              <a:spcBef>
                <a:spcPts val="3600"/>
              </a:spcBef>
              <a:defRPr sz="2400" b="1"/>
            </a:lvl4pPr>
            <a:lvl5pPr>
              <a:spcBef>
                <a:spcPts val="3600"/>
              </a:spcBef>
              <a:defRPr sz="2400" b="1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92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06BA6C9F-7BF3-480C-8989-BE13CC1B7B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CAE50DD-4269-4B8D-A3E6-B1377399C05A}"/>
              </a:ext>
            </a:extLst>
          </p:cNvPr>
          <p:cNvSpPr/>
          <p:nvPr userDrawn="1"/>
        </p:nvSpPr>
        <p:spPr>
          <a:xfrm>
            <a:off x="0" y="5768975"/>
            <a:ext cx="1517650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Logo Čistá energie zítřka CZ - z cista_energie_loga_CZ_EN_RGB (správné barvy).svg">
            <a:extLst>
              <a:ext uri="{FF2B5EF4-FFF2-40B4-BE49-F238E27FC236}">
                <a16:creationId xmlns:a16="http://schemas.microsoft.com/office/drawing/2014/main" id="{E25A6350-9522-411A-921F-6F0F9701F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4" y="5788800"/>
            <a:ext cx="1182108" cy="6192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12629C5-9D2B-45E5-A874-9D17CE99F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4473575"/>
            <a:ext cx="9720263" cy="827088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6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| Akce | Místo | Datum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57667-EAB9-4222-9017-429CCFDEE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5" y="1808164"/>
            <a:ext cx="9720263" cy="2520950"/>
          </a:xfrm>
        </p:spPr>
        <p:txBody>
          <a:bodyPr tIns="72000" anchor="t" anchorCtr="0">
            <a:normAutofit/>
          </a:bodyPr>
          <a:lstStyle>
            <a:lvl1pPr algn="l">
              <a:lnSpc>
                <a:spcPct val="90000"/>
              </a:lnSpc>
              <a:defRPr sz="4600" b="1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cxnSp>
        <p:nvCxnSpPr>
          <p:cNvPr id="16" name="Název 3. ř. úč. Y 10,1 cm" hidden="1">
            <a:extLst>
              <a:ext uri="{FF2B5EF4-FFF2-40B4-BE49-F238E27FC236}">
                <a16:creationId xmlns:a16="http://schemas.microsoft.com/office/drawing/2014/main" id="{4F74584B-EED4-4A11-80E6-3AE8BB17B1D0}"/>
              </a:ext>
            </a:extLst>
          </p:cNvPr>
          <p:cNvCxnSpPr/>
          <p:nvPr userDrawn="1"/>
        </p:nvCxnSpPr>
        <p:spPr>
          <a:xfrm>
            <a:off x="0" y="36360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Název 2. ř. úč. Y 8,37 cm" hidden="1">
            <a:extLst>
              <a:ext uri="{FF2B5EF4-FFF2-40B4-BE49-F238E27FC236}">
                <a16:creationId xmlns:a16="http://schemas.microsoft.com/office/drawing/2014/main" id="{10EC4019-E128-45B5-B489-84247C13EC97}"/>
              </a:ext>
            </a:extLst>
          </p:cNvPr>
          <p:cNvCxnSpPr/>
          <p:nvPr userDrawn="1"/>
        </p:nvCxnSpPr>
        <p:spPr>
          <a:xfrm>
            <a:off x="0" y="30132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Název 1. ř. úč. Y 6,64 cm" hidden="1">
            <a:extLst>
              <a:ext uri="{FF2B5EF4-FFF2-40B4-BE49-F238E27FC236}">
                <a16:creationId xmlns:a16="http://schemas.microsoft.com/office/drawing/2014/main" id="{001AAD22-DC15-4474-9BC0-F4A80E070210}"/>
              </a:ext>
            </a:extLst>
          </p:cNvPr>
          <p:cNvCxnSpPr/>
          <p:nvPr userDrawn="1"/>
        </p:nvCxnSpPr>
        <p:spPr>
          <a:xfrm>
            <a:off x="0" y="2390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říznutí listu zleva X 3,84 cm" hidden="1">
            <a:extLst>
              <a:ext uri="{FF2B5EF4-FFF2-40B4-BE49-F238E27FC236}">
                <a16:creationId xmlns:a16="http://schemas.microsoft.com/office/drawing/2014/main" id="{332E511C-01B4-48FE-9FB7-A01E725BB31D}"/>
              </a:ext>
            </a:extLst>
          </p:cNvPr>
          <p:cNvCxnSpPr/>
          <p:nvPr userDrawn="1"/>
        </p:nvCxnSpPr>
        <p:spPr>
          <a:xfrm>
            <a:off x="138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 okraj 1 cm" hidden="1">
            <a:extLst>
              <a:ext uri="{FF2B5EF4-FFF2-40B4-BE49-F238E27FC236}">
                <a16:creationId xmlns:a16="http://schemas.microsoft.com/office/drawing/2014/main" id="{72B8B034-579F-4985-BA02-F2D7A72B575A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Logo ČEZ Distribuce RGB svg">
            <a:extLst>
              <a:ext uri="{FF2B5EF4-FFF2-40B4-BE49-F238E27FC236}">
                <a16:creationId xmlns:a16="http://schemas.microsoft.com/office/drawing/2014/main" id="{E5FD3B31-318B-49EC-82B7-1D76B79302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0525" y="360000"/>
            <a:ext cx="234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7" userDrawn="1">
          <p15:clr>
            <a:srgbClr val="FBAE40"/>
          </p15:clr>
        </p15:guide>
        <p15:guide id="2" orient="horz" pos="2727" userDrawn="1">
          <p15:clr>
            <a:srgbClr val="FBAE40"/>
          </p15:clr>
        </p15:guide>
        <p15:guide id="3" orient="horz" pos="2818" userDrawn="1">
          <p15:clr>
            <a:srgbClr val="FBAE40"/>
          </p15:clr>
        </p15:guide>
        <p15:guide id="4" orient="horz" pos="33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11.09.2023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461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3B296A-C350-4342-8DBC-B5CBB633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EFFA-059C-46F5-9F43-E3EC7C6443E0}" type="datetime1">
              <a:rPr lang="cs-CZ" smtClean="0"/>
              <a:t>11.09.2023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AE3102-415B-4F2A-9129-003E7045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80A953-8DCA-49A0-8756-11A2DFFA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3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11.09.2023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34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šip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11.09.2023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1808163"/>
            <a:ext cx="9650412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á šipka">
            <a:extLst>
              <a:ext uri="{FF2B5EF4-FFF2-40B4-BE49-F238E27FC236}">
                <a16:creationId xmlns:a16="http://schemas.microsoft.com/office/drawing/2014/main" id="{135F79FF-9DD8-4E2E-ACD7-A5B52ECBF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390" y="1808163"/>
            <a:ext cx="376365" cy="615697"/>
          </a:xfrm>
          <a:custGeom>
            <a:avLst/>
            <a:gdLst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88977 w 377953"/>
              <a:gd name="connsiteY5" fmla="*/ 307849 h 615697"/>
              <a:gd name="connsiteX6" fmla="*/ 0 w 377953"/>
              <a:gd name="connsiteY6" fmla="*/ 0 h 615697"/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0 w 377953"/>
              <a:gd name="connsiteY6" fmla="*/ 0 h 615697"/>
              <a:gd name="connsiteX0" fmla="*/ 3175 w 377953"/>
              <a:gd name="connsiteY0" fmla="*/ 103188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3175 w 377953"/>
              <a:gd name="connsiteY6" fmla="*/ 103188 h 615697"/>
              <a:gd name="connsiteX0" fmla="*/ 3175 w 377953"/>
              <a:gd name="connsiteY0" fmla="*/ 101601 h 614110"/>
              <a:gd name="connsiteX1" fmla="*/ 127065 w 377953"/>
              <a:gd name="connsiteY1" fmla="*/ 0 h 614110"/>
              <a:gd name="connsiteX2" fmla="*/ 377953 w 377953"/>
              <a:gd name="connsiteY2" fmla="*/ 306262 h 614110"/>
              <a:gd name="connsiteX3" fmla="*/ 188977 w 377953"/>
              <a:gd name="connsiteY3" fmla="*/ 614110 h 614110"/>
              <a:gd name="connsiteX4" fmla="*/ 0 w 377953"/>
              <a:gd name="connsiteY4" fmla="*/ 614110 h 614110"/>
              <a:gd name="connsiteX5" fmla="*/ 174690 w 377953"/>
              <a:gd name="connsiteY5" fmla="*/ 303087 h 614110"/>
              <a:gd name="connsiteX6" fmla="*/ 3175 w 377953"/>
              <a:gd name="connsiteY6" fmla="*/ 101601 h 614110"/>
              <a:gd name="connsiteX0" fmla="*/ 0 w 374778"/>
              <a:gd name="connsiteY0" fmla="*/ 101601 h 614110"/>
              <a:gd name="connsiteX1" fmla="*/ 123890 w 374778"/>
              <a:gd name="connsiteY1" fmla="*/ 0 h 614110"/>
              <a:gd name="connsiteX2" fmla="*/ 374778 w 374778"/>
              <a:gd name="connsiteY2" fmla="*/ 306262 h 614110"/>
              <a:gd name="connsiteX3" fmla="*/ 185802 w 374778"/>
              <a:gd name="connsiteY3" fmla="*/ 614110 h 614110"/>
              <a:gd name="connsiteX4" fmla="*/ 4763 w 374778"/>
              <a:gd name="connsiteY4" fmla="*/ 514098 h 614110"/>
              <a:gd name="connsiteX5" fmla="*/ 171515 w 374778"/>
              <a:gd name="connsiteY5" fmla="*/ 303087 h 614110"/>
              <a:gd name="connsiteX6" fmla="*/ 0 w 374778"/>
              <a:gd name="connsiteY6" fmla="*/ 101601 h 614110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4763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1588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588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65" h="615697">
                <a:moveTo>
                  <a:pt x="0" y="101601"/>
                </a:moveTo>
                <a:lnTo>
                  <a:pt x="123890" y="0"/>
                </a:lnTo>
                <a:lnTo>
                  <a:pt x="376365" y="304675"/>
                </a:lnTo>
                <a:lnTo>
                  <a:pt x="127064" y="615697"/>
                </a:lnTo>
                <a:lnTo>
                  <a:pt x="1" y="514098"/>
                </a:lnTo>
                <a:lnTo>
                  <a:pt x="171515" y="303087"/>
                </a:lnTo>
                <a:lnTo>
                  <a:pt x="0" y="101601"/>
                </a:lnTo>
                <a:close/>
              </a:path>
            </a:pathLst>
          </a:custGeom>
          <a:solidFill>
            <a:schemeClr val="accent6"/>
          </a:solidFill>
        </p:spPr>
        <p:txBody>
          <a:bodyPr>
            <a:noAutofit/>
          </a:bodyPr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800">
                <a:solidFill>
                  <a:schemeClr val="accent1"/>
                </a:solidFill>
              </a:defRPr>
            </a:lvl2pPr>
            <a:lvl3pPr marL="252000" indent="0">
              <a:buFontTx/>
              <a:buNone/>
              <a:defRPr sz="800">
                <a:solidFill>
                  <a:schemeClr val="accent1"/>
                </a:solidFill>
              </a:defRPr>
            </a:lvl3pPr>
            <a:lvl4pPr marL="504000" indent="0">
              <a:buFontTx/>
              <a:buNone/>
              <a:defRPr sz="800">
                <a:solidFill>
                  <a:schemeClr val="accent1"/>
                </a:solidFill>
              </a:defRPr>
            </a:lvl4pPr>
            <a:lvl5pPr marL="756000" indent="0">
              <a:buFontTx/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8" name="Text zleva X 4,6 cm (vod. -12,3)" hidden="1">
            <a:extLst>
              <a:ext uri="{FF2B5EF4-FFF2-40B4-BE49-F238E27FC236}">
                <a16:creationId xmlns:a16="http://schemas.microsoft.com/office/drawing/2014/main" id="{BC5D71E0-8BB0-4266-AC66-A87174A272AF}"/>
              </a:ext>
            </a:extLst>
          </p:cNvPr>
          <p:cNvCxnSpPr/>
          <p:nvPr userDrawn="1"/>
        </p:nvCxnSpPr>
        <p:spPr>
          <a:xfrm>
            <a:off x="1656000" y="0"/>
            <a:ext cx="0" cy="685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94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2A57-E282-417E-A9CC-C5F25AC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4B5-55A7-4A28-8017-1E7FF4EED4C9}" type="datetime1">
              <a:rPr lang="cs-CZ" smtClean="0"/>
              <a:t>11.09.2023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1D098-3A23-4173-B353-B67E47A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98FBB-9788-4DFE-A210-B81E6FF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EEE64CD4-6E58-47D3-8896-AD5AB901AD2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1796946"/>
            <a:ext cx="4897438" cy="397202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263EB879-1B80-4ADE-9CB6-096F08881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1808163"/>
            <a:ext cx="4464049" cy="396081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483FC-3A09-4FD0-AEA1-9105EF9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06898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11.09.2023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2600325"/>
            <a:ext cx="48974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50" y="1808163"/>
            <a:ext cx="48974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2609273"/>
            <a:ext cx="4464049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0" y="1808163"/>
            <a:ext cx="44640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6" name="2. sl. X 17,88 cm (vod. 0,9)" hidden="1">
            <a:extLst>
              <a:ext uri="{FF2B5EF4-FFF2-40B4-BE49-F238E27FC236}">
                <a16:creationId xmlns:a16="http://schemas.microsoft.com/office/drawing/2014/main" id="{D530F66C-4F43-411B-9E0A-97DFDF232B8F}"/>
              </a:ext>
            </a:extLst>
          </p:cNvPr>
          <p:cNvCxnSpPr/>
          <p:nvPr userDrawn="1"/>
        </p:nvCxnSpPr>
        <p:spPr>
          <a:xfrm>
            <a:off x="6436800" y="0"/>
            <a:ext cx="0" cy="685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19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4044" userDrawn="1">
          <p15:clr>
            <a:srgbClr val="FBAE40"/>
          </p15:clr>
        </p15:guide>
        <p15:guide id="5" pos="35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podnadpi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11.09.2023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7038" y="2600325"/>
            <a:ext cx="3100250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17038" y="1808163"/>
            <a:ext cx="31002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6696074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6696074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1" name="2. sloupec X 20,22 cm (vod. 3,3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7279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. sloupec X 22,83 cm (vod. 5,9)" hidden="1">
            <a:extLst>
              <a:ext uri="{FF2B5EF4-FFF2-40B4-BE49-F238E27FC236}">
                <a16:creationId xmlns:a16="http://schemas.microsoft.com/office/drawing/2014/main" id="{28F1C79B-B5E9-4EE3-9BDE-04D91FD591AA}"/>
              </a:ext>
            </a:extLst>
          </p:cNvPr>
          <p:cNvCxnSpPr/>
          <p:nvPr userDrawn="1"/>
        </p:nvCxnSpPr>
        <p:spPr>
          <a:xfrm>
            <a:off x="8218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. sl. zprava X 21,65 cm (vod. 4,7)" hidden="1">
            <a:extLst>
              <a:ext uri="{FF2B5EF4-FFF2-40B4-BE49-F238E27FC236}">
                <a16:creationId xmlns:a16="http://schemas.microsoft.com/office/drawing/2014/main" id="{D112D5C8-9DBB-4589-9064-CE24A88C7136}"/>
              </a:ext>
            </a:extLst>
          </p:cNvPr>
          <p:cNvCxnSpPr/>
          <p:nvPr userDrawn="1"/>
        </p:nvCxnSpPr>
        <p:spPr>
          <a:xfrm>
            <a:off x="7794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3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5178" userDrawn="1">
          <p15:clr>
            <a:srgbClr val="FBAE40"/>
          </p15:clr>
        </p15:guide>
        <p15:guide id="5" pos="49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11.09.2023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83450" y="2600325"/>
            <a:ext cx="40338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83450" y="1808163"/>
            <a:ext cx="40338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3" name="Zástupná šipka">
            <a:extLst>
              <a:ext uri="{FF2B5EF4-FFF2-40B4-BE49-F238E27FC236}">
                <a16:creationId xmlns:a16="http://schemas.microsoft.com/office/drawing/2014/main" id="{D7737025-3007-444E-9046-D609D9D0F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4224" y="3619146"/>
            <a:ext cx="701041" cy="1139954"/>
          </a:xfrm>
          <a:custGeom>
            <a:avLst/>
            <a:gdLst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88977 w 377953"/>
              <a:gd name="connsiteY5" fmla="*/ 307849 h 615697"/>
              <a:gd name="connsiteX6" fmla="*/ 0 w 377953"/>
              <a:gd name="connsiteY6" fmla="*/ 0 h 615697"/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0 w 377953"/>
              <a:gd name="connsiteY6" fmla="*/ 0 h 615697"/>
              <a:gd name="connsiteX0" fmla="*/ 3175 w 377953"/>
              <a:gd name="connsiteY0" fmla="*/ 103188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3175 w 377953"/>
              <a:gd name="connsiteY6" fmla="*/ 103188 h 615697"/>
              <a:gd name="connsiteX0" fmla="*/ 3175 w 377953"/>
              <a:gd name="connsiteY0" fmla="*/ 101601 h 614110"/>
              <a:gd name="connsiteX1" fmla="*/ 127065 w 377953"/>
              <a:gd name="connsiteY1" fmla="*/ 0 h 614110"/>
              <a:gd name="connsiteX2" fmla="*/ 377953 w 377953"/>
              <a:gd name="connsiteY2" fmla="*/ 306262 h 614110"/>
              <a:gd name="connsiteX3" fmla="*/ 188977 w 377953"/>
              <a:gd name="connsiteY3" fmla="*/ 614110 h 614110"/>
              <a:gd name="connsiteX4" fmla="*/ 0 w 377953"/>
              <a:gd name="connsiteY4" fmla="*/ 614110 h 614110"/>
              <a:gd name="connsiteX5" fmla="*/ 174690 w 377953"/>
              <a:gd name="connsiteY5" fmla="*/ 303087 h 614110"/>
              <a:gd name="connsiteX6" fmla="*/ 3175 w 377953"/>
              <a:gd name="connsiteY6" fmla="*/ 101601 h 614110"/>
              <a:gd name="connsiteX0" fmla="*/ 0 w 374778"/>
              <a:gd name="connsiteY0" fmla="*/ 101601 h 614110"/>
              <a:gd name="connsiteX1" fmla="*/ 123890 w 374778"/>
              <a:gd name="connsiteY1" fmla="*/ 0 h 614110"/>
              <a:gd name="connsiteX2" fmla="*/ 374778 w 374778"/>
              <a:gd name="connsiteY2" fmla="*/ 306262 h 614110"/>
              <a:gd name="connsiteX3" fmla="*/ 185802 w 374778"/>
              <a:gd name="connsiteY3" fmla="*/ 614110 h 614110"/>
              <a:gd name="connsiteX4" fmla="*/ 4763 w 374778"/>
              <a:gd name="connsiteY4" fmla="*/ 514098 h 614110"/>
              <a:gd name="connsiteX5" fmla="*/ 171515 w 374778"/>
              <a:gd name="connsiteY5" fmla="*/ 303087 h 614110"/>
              <a:gd name="connsiteX6" fmla="*/ 0 w 374778"/>
              <a:gd name="connsiteY6" fmla="*/ 101601 h 614110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4763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1588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588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65" h="615697">
                <a:moveTo>
                  <a:pt x="0" y="101601"/>
                </a:moveTo>
                <a:lnTo>
                  <a:pt x="123890" y="0"/>
                </a:lnTo>
                <a:lnTo>
                  <a:pt x="376365" y="304675"/>
                </a:lnTo>
                <a:lnTo>
                  <a:pt x="127064" y="615697"/>
                </a:lnTo>
                <a:lnTo>
                  <a:pt x="1" y="514098"/>
                </a:lnTo>
                <a:lnTo>
                  <a:pt x="171515" y="303087"/>
                </a:lnTo>
                <a:lnTo>
                  <a:pt x="0" y="101601"/>
                </a:lnTo>
                <a:close/>
              </a:path>
            </a:pathLst>
          </a:custGeom>
          <a:solidFill>
            <a:schemeClr val="accent6"/>
          </a:solidFill>
        </p:spPr>
        <p:txBody>
          <a:bodyPr>
            <a:noAutofit/>
          </a:bodyPr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800">
                <a:solidFill>
                  <a:schemeClr val="accent1"/>
                </a:solidFill>
              </a:defRPr>
            </a:lvl2pPr>
            <a:lvl3pPr marL="252000" indent="0">
              <a:buFontTx/>
              <a:buNone/>
              <a:defRPr sz="800">
                <a:solidFill>
                  <a:schemeClr val="accent1"/>
                </a:solidFill>
              </a:defRPr>
            </a:lvl3pPr>
            <a:lvl4pPr marL="504000" indent="0">
              <a:buFontTx/>
              <a:buNone/>
              <a:defRPr sz="800">
                <a:solidFill>
                  <a:schemeClr val="accent1"/>
                </a:solidFill>
              </a:defRPr>
            </a:lvl4pPr>
            <a:lvl5pPr marL="756000" indent="0">
              <a:buFontTx/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40356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40338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1" name="2. sloupec X 20,22 cm (vod. 3,3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7279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7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4588" userDrawn="1">
          <p15:clr>
            <a:srgbClr val="FBAE40"/>
          </p15:clr>
        </p15:guide>
        <p15:guide id="4" pos="32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11.09.2023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087BFE9A-D341-4612-855F-662DD1EB5B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91406" y="3758537"/>
            <a:ext cx="10225088" cy="2010438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147C4B4-EB0D-4E00-9241-AF895EB96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1808163"/>
            <a:ext cx="10225088" cy="1620837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65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DDAD5E2F-C17D-4CEC-A62A-6A9B0F45944F}"/>
              </a:ext>
            </a:extLst>
          </p:cNvPr>
          <p:cNvGrpSpPr/>
          <p:nvPr userDrawn="1"/>
        </p:nvGrpSpPr>
        <p:grpSpPr>
          <a:xfrm>
            <a:off x="367200" y="6387283"/>
            <a:ext cx="283574" cy="60374"/>
            <a:chOff x="380253" y="6387283"/>
            <a:chExt cx="283574" cy="60374"/>
          </a:xfrm>
        </p:grpSpPr>
        <p:sp>
          <p:nvSpPr>
            <p:cNvPr id="30" name="Ovál světle zelený">
              <a:extLst>
                <a:ext uri="{FF2B5EF4-FFF2-40B4-BE49-F238E27FC236}">
                  <a16:creationId xmlns:a16="http://schemas.microsoft.com/office/drawing/2014/main" id="{E383237F-2510-40BF-AC76-504B56630ACF}"/>
                </a:ext>
              </a:extLst>
            </p:cNvPr>
            <p:cNvSpPr/>
            <p:nvPr userDrawn="1"/>
          </p:nvSpPr>
          <p:spPr>
            <a:xfrm>
              <a:off x="603453" y="6387283"/>
              <a:ext cx="60374" cy="60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zelený">
              <a:extLst>
                <a:ext uri="{FF2B5EF4-FFF2-40B4-BE49-F238E27FC236}">
                  <a16:creationId xmlns:a16="http://schemas.microsoft.com/office/drawing/2014/main" id="{438560B2-C5A6-421D-B861-983FE4F644D8}"/>
                </a:ext>
              </a:extLst>
            </p:cNvPr>
            <p:cNvSpPr/>
            <p:nvPr userDrawn="1"/>
          </p:nvSpPr>
          <p:spPr>
            <a:xfrm>
              <a:off x="529053" y="6387283"/>
              <a:ext cx="60374" cy="60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ál tmavě zelený">
              <a:extLst>
                <a:ext uri="{FF2B5EF4-FFF2-40B4-BE49-F238E27FC236}">
                  <a16:creationId xmlns:a16="http://schemas.microsoft.com/office/drawing/2014/main" id="{0114187B-CFC9-44A6-9865-BFECA1BA2F4C}"/>
                </a:ext>
              </a:extLst>
            </p:cNvPr>
            <p:cNvSpPr/>
            <p:nvPr userDrawn="1"/>
          </p:nvSpPr>
          <p:spPr>
            <a:xfrm>
              <a:off x="454653" y="6387283"/>
              <a:ext cx="60374" cy="603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oranžový">
              <a:extLst>
                <a:ext uri="{FF2B5EF4-FFF2-40B4-BE49-F238E27FC236}">
                  <a16:creationId xmlns:a16="http://schemas.microsoft.com/office/drawing/2014/main" id="{AC4A2AFC-08D9-4C0F-82F5-3C965D4564F3}"/>
                </a:ext>
              </a:extLst>
            </p:cNvPr>
            <p:cNvSpPr/>
            <p:nvPr userDrawn="1"/>
          </p:nvSpPr>
          <p:spPr>
            <a:xfrm>
              <a:off x="380253" y="6387283"/>
              <a:ext cx="60374" cy="6037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884A17-2B5D-491A-A3D2-5E6B0EEC1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211" y="6237289"/>
            <a:ext cx="944576" cy="36036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1A25D1A-E534-493D-B989-AC1636275515}" type="datetime1">
              <a:rPr lang="cs-CZ" smtClean="0"/>
              <a:pPr/>
              <a:t>11.09.2023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333B29-0A2D-4979-BD40-693CCEB6D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785" y="6237289"/>
            <a:ext cx="9280501" cy="360362"/>
          </a:xfrm>
          <a:prstGeom prst="rect">
            <a:avLst/>
          </a:prstGeom>
        </p:spPr>
        <p:txBody>
          <a:bodyPr vert="horz" lIns="0" tIns="36000" rIns="115200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847A18-7611-4851-8ADC-E57D5248A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288" y="6237289"/>
            <a:ext cx="505112" cy="3651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FC4441-48AB-466E-B5E2-7FA789F3829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150368-87AE-47ED-8717-7F8BCCE5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200" y="1808163"/>
            <a:ext cx="10225087" cy="3960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37259C-0CCE-4640-A07E-A0E34675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296863"/>
            <a:ext cx="10728000" cy="11874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28" name="Paginace úč. Y 18,05 cm" hidden="1">
            <a:extLst>
              <a:ext uri="{FF2B5EF4-FFF2-40B4-BE49-F238E27FC236}">
                <a16:creationId xmlns:a16="http://schemas.microsoft.com/office/drawing/2014/main" id="{9EF2FD41-4E9D-412B-A6E0-E89AD54EC547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Nadpis zprava X 28,8 cm" hidden="1">
            <a:extLst>
              <a:ext uri="{FF2B5EF4-FFF2-40B4-BE49-F238E27FC236}">
                <a16:creationId xmlns:a16="http://schemas.microsoft.com/office/drawing/2014/main" id="{F7D72DE5-F601-4FAF-AF54-BE4C26981DC0}"/>
              </a:ext>
            </a:extLst>
          </p:cNvPr>
          <p:cNvCxnSpPr/>
          <p:nvPr userDrawn="1"/>
        </p:nvCxnSpPr>
        <p:spPr>
          <a:xfrm>
            <a:off x="10368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Nadpis 3. ř. úč. Y 3,78 cm" hidden="1">
            <a:extLst>
              <a:ext uri="{FF2B5EF4-FFF2-40B4-BE49-F238E27FC236}">
                <a16:creationId xmlns:a16="http://schemas.microsoft.com/office/drawing/2014/main" id="{C7E060D9-E995-4F96-90D9-3BA204DE18FB}"/>
              </a:ext>
            </a:extLst>
          </p:cNvPr>
          <p:cNvCxnSpPr/>
          <p:nvPr userDrawn="1"/>
        </p:nvCxnSpPr>
        <p:spPr>
          <a:xfrm>
            <a:off x="0" y="136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Nadpis 1. ř. úč. Y 1,67 cm" hidden="1">
            <a:extLst>
              <a:ext uri="{FF2B5EF4-FFF2-40B4-BE49-F238E27FC236}">
                <a16:creationId xmlns:a16="http://schemas.microsoft.com/office/drawing/2014/main" id="{B384E7F1-9275-4992-A578-2EECEE0EF371}"/>
              </a:ext>
            </a:extLst>
          </p:cNvPr>
          <p:cNvCxnSpPr/>
          <p:nvPr userDrawn="1"/>
        </p:nvCxnSpPr>
        <p:spPr>
          <a:xfrm>
            <a:off x="0" y="601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 okraj X 2,42 cm (vod. 14,5 cm)" hidden="1">
            <a:extLst>
              <a:ext uri="{FF2B5EF4-FFF2-40B4-BE49-F238E27FC236}">
                <a16:creationId xmlns:a16="http://schemas.microsoft.com/office/drawing/2014/main" id="{A009267D-0A93-4CA5-BF26-7C0751A55AAC}"/>
              </a:ext>
            </a:extLst>
          </p:cNvPr>
          <p:cNvCxnSpPr/>
          <p:nvPr userDrawn="1"/>
        </p:nvCxnSpPr>
        <p:spPr>
          <a:xfrm>
            <a:off x="11322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 okraj 1 cm X 32,87 cm (vod. 15,9)" hidden="1">
            <a:extLst>
              <a:ext uri="{FF2B5EF4-FFF2-40B4-BE49-F238E27FC236}">
                <a16:creationId xmlns:a16="http://schemas.microsoft.com/office/drawing/2014/main" id="{8BE7422E-CE53-4EED-B7AC-AF2D75C3DCF7}"/>
              </a:ext>
            </a:extLst>
          </p:cNvPr>
          <p:cNvCxnSpPr/>
          <p:nvPr userDrawn="1"/>
        </p:nvCxnSpPr>
        <p:spPr>
          <a:xfrm>
            <a:off x="11833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 okraj X 3 cm (vod. -13,9 cm)" hidden="1">
            <a:extLst>
              <a:ext uri="{FF2B5EF4-FFF2-40B4-BE49-F238E27FC236}">
                <a16:creationId xmlns:a16="http://schemas.microsoft.com/office/drawing/2014/main" id="{272E27E0-D388-481E-9FFC-956E139F7AD4}"/>
              </a:ext>
            </a:extLst>
          </p:cNvPr>
          <p:cNvCxnSpPr/>
          <p:nvPr userDrawn="1"/>
        </p:nvCxnSpPr>
        <p:spPr>
          <a:xfrm>
            <a:off x="108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 okraj X 1 cm (vod. -15,9 cm)" hidden="1">
            <a:extLst>
              <a:ext uri="{FF2B5EF4-FFF2-40B4-BE49-F238E27FC236}">
                <a16:creationId xmlns:a16="http://schemas.microsoft.com/office/drawing/2014/main" id="{AE5ED447-2AF2-4741-8A79-0C2948BFDBFC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 okraj Y 16,02 cm (vod. 6,5)" hidden="1">
            <a:extLst>
              <a:ext uri="{FF2B5EF4-FFF2-40B4-BE49-F238E27FC236}">
                <a16:creationId xmlns:a16="http://schemas.microsoft.com/office/drawing/2014/main" id="{08B767C3-0254-4B68-91CE-75B52A5C5AFA}"/>
              </a:ext>
            </a:extLst>
          </p:cNvPr>
          <p:cNvCxnSpPr/>
          <p:nvPr userDrawn="1"/>
        </p:nvCxnSpPr>
        <p:spPr>
          <a:xfrm>
            <a:off x="0" y="5767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 okraj Y 5,03 cm (vod. -4,5)" hidden="1">
            <a:extLst>
              <a:ext uri="{FF2B5EF4-FFF2-40B4-BE49-F238E27FC236}">
                <a16:creationId xmlns:a16="http://schemas.microsoft.com/office/drawing/2014/main" id="{06A9E99C-AC1D-4D4A-82B2-7AA7793AE2CB}"/>
              </a:ext>
            </a:extLst>
          </p:cNvPr>
          <p:cNvCxnSpPr/>
          <p:nvPr userDrawn="1"/>
        </p:nvCxnSpPr>
        <p:spPr>
          <a:xfrm>
            <a:off x="0" y="181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Logo ČEZ Distribuce - znak E rgb.svg">
            <a:extLst>
              <a:ext uri="{FF2B5EF4-FFF2-40B4-BE49-F238E27FC236}">
                <a16:creationId xmlns:a16="http://schemas.microsoft.com/office/drawing/2014/main" id="{A181574E-8083-4DE3-B685-A20AE088FD0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460527" y="360000"/>
            <a:ext cx="360000" cy="360000"/>
          </a:xfrm>
          <a:prstGeom prst="rect">
            <a:avLst/>
          </a:prstGeom>
        </p:spPr>
      </p:pic>
      <p:sp>
        <p:nvSpPr>
          <p:cNvPr id="15" name="MSIPCMContentMarking" descr="{&quot;HashCode&quot;:1544631946,&quot;Placement&quot;:&quot;Header&quot;,&quot;Top&quot;:0.0,&quot;Left&quot;:849.0663,&quot;SlideWidth&quot;:960,&quot;SlideHeight&quot;:540}">
            <a:extLst>
              <a:ext uri="{FF2B5EF4-FFF2-40B4-BE49-F238E27FC236}">
                <a16:creationId xmlns:a16="http://schemas.microsoft.com/office/drawing/2014/main" id="{95156C75-ACF7-4AA1-AC1E-33269F8F38E3}"/>
              </a:ext>
            </a:extLst>
          </p:cNvPr>
          <p:cNvSpPr txBox="1"/>
          <p:nvPr userDrawn="1"/>
        </p:nvSpPr>
        <p:spPr>
          <a:xfrm>
            <a:off x="10783142" y="0"/>
            <a:ext cx="140885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</a:rPr>
              <a:t>Chráněné / Protected</a:t>
            </a:r>
          </a:p>
        </p:txBody>
      </p:sp>
    </p:spTree>
    <p:extLst>
      <p:ext uri="{BB962C8B-B14F-4D97-AF65-F5344CB8AC3E}">
        <p14:creationId xmlns:p14="http://schemas.microsoft.com/office/powerpoint/2010/main" val="250897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0" r:id="rId4"/>
    <p:sldLayoutId id="2147483652" r:id="rId5"/>
    <p:sldLayoutId id="2147483665" r:id="rId6"/>
    <p:sldLayoutId id="2147483664" r:id="rId7"/>
    <p:sldLayoutId id="2147483653" r:id="rId8"/>
    <p:sldLayoutId id="2147483663" r:id="rId9"/>
    <p:sldLayoutId id="2147483666" r:id="rId10"/>
    <p:sldLayoutId id="2147483661" r:id="rId11"/>
    <p:sldLayoutId id="2147483667" r:id="rId12"/>
    <p:sldLayoutId id="2147483670" r:id="rId13"/>
    <p:sldLayoutId id="2147483672" r:id="rId14"/>
    <p:sldLayoutId id="2147483671" r:id="rId15"/>
    <p:sldLayoutId id="2147483668" r:id="rId16"/>
    <p:sldLayoutId id="2147483673" r:id="rId17"/>
    <p:sldLayoutId id="2147483651" r:id="rId18"/>
    <p:sldLayoutId id="2147483662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688" userDrawn="1">
          <p15:clr>
            <a:srgbClr val="F26B43"/>
          </p15:clr>
        </p15:guide>
        <p15:guide id="6" pos="7129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  <p15:guide id="9" orient="horz" pos="187" userDrawn="1">
          <p15:clr>
            <a:srgbClr val="F26B43"/>
          </p15:clr>
        </p15:guide>
        <p15:guide id="10" orient="horz" pos="935" userDrawn="1">
          <p15:clr>
            <a:srgbClr val="F26B43"/>
          </p15:clr>
        </p15:guide>
        <p15:guide id="11" orient="horz" pos="3929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ezdistribuce.cz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ezdistribuce.cz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549AC86A-79AA-4EAF-99E1-FE3915F49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Martina Červená, Ivan Šperlín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5C0E35C-F021-4169-878E-2671B7A7C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4" y="2541409"/>
            <a:ext cx="9720263" cy="252095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Novinky za ČEZ Distribuci, </a:t>
            </a:r>
            <a:r>
              <a:rPr lang="cs-CZ" cap="none" dirty="0">
                <a:solidFill>
                  <a:schemeClr val="accent6"/>
                </a:solidFill>
              </a:rPr>
              <a:t>a.s. </a:t>
            </a:r>
            <a:r>
              <a:rPr lang="cs-CZ" dirty="0">
                <a:solidFill>
                  <a:schemeClr val="accent6"/>
                </a:solidFill>
              </a:rPr>
              <a:t>k LDS</a:t>
            </a:r>
          </a:p>
        </p:txBody>
      </p:sp>
    </p:spTree>
    <p:extLst>
      <p:ext uri="{BB962C8B-B14F-4D97-AF65-F5344CB8AC3E}">
        <p14:creationId xmlns:p14="http://schemas.microsoft.com/office/powerpoint/2010/main" val="375138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10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r>
              <a:rPr lang="cs-CZ" sz="2400" dirty="0"/>
              <a:t>Obecné informace - Seznam povinných příloh</a:t>
            </a:r>
          </a:p>
          <a:p>
            <a:endParaRPr lang="cs-CZ" sz="2400" dirty="0"/>
          </a:p>
          <a:p>
            <a:endParaRPr lang="cs-CZ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846900" lvl="2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C5ADC1-ECAE-49BE-8382-9DFE9C08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813646"/>
            <a:ext cx="99631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11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r>
              <a:rPr lang="cs-CZ" sz="2400" dirty="0"/>
              <a:t>Obecné informace - Seznam povinných příloh</a:t>
            </a:r>
          </a:p>
          <a:p>
            <a:endParaRPr lang="cs-CZ" sz="2400" dirty="0"/>
          </a:p>
          <a:p>
            <a:endParaRPr lang="cs-CZ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846900" lvl="2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50D5A9-42CF-41DA-810D-609A4A8D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814512"/>
            <a:ext cx="97917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1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57CC69-3E20-4B4F-AE80-3DDBE5DF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12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FCF8D-33CF-4106-BF3E-E81BCF98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r>
              <a:rPr lang="cs-CZ" b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www.cezdistribuce.cz</a:t>
            </a:r>
            <a:endParaRPr lang="cs-CZ" b="1" dirty="0">
              <a:solidFill>
                <a:schemeClr val="accent6"/>
              </a:solidFill>
            </a:endParaRPr>
          </a:p>
          <a:p>
            <a:pPr lvl="1" indent="0">
              <a:buNone/>
            </a:pPr>
            <a:endParaRPr lang="cs-CZ" b="1" dirty="0">
              <a:solidFill>
                <a:schemeClr val="accent6"/>
              </a:solidFill>
            </a:endParaRPr>
          </a:p>
          <a:p>
            <a:pPr lvl="1" indent="0">
              <a:buNone/>
            </a:pPr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CAFC7B-339C-4564-9EB7-860DA953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671513"/>
            <a:ext cx="9374187" cy="56038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chemeClr val="accent6"/>
                </a:solidFill>
              </a:rPr>
              <a:t>Nové připojovací podmínky od 1.9.2023</a:t>
            </a:r>
            <a:br>
              <a:rPr lang="cs-CZ" sz="2800" b="1" dirty="0">
                <a:solidFill>
                  <a:schemeClr val="tx1"/>
                </a:solidFill>
              </a:rPr>
            </a:b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A69FA4-F589-432A-B9F6-5332B48A5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7" y="2296039"/>
            <a:ext cx="7629525" cy="15525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9AC626B-852A-4E3D-AD4F-B4194A16C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909" y="4101527"/>
            <a:ext cx="7902853" cy="2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57CC69-3E20-4B4F-AE80-3DDBE5DF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13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FCF8D-33CF-4106-BF3E-E81BCF98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cs-CZ" b="1" dirty="0">
              <a:solidFill>
                <a:schemeClr val="accent6"/>
              </a:solidFill>
            </a:endParaRPr>
          </a:p>
          <a:p>
            <a:pPr lvl="1" indent="0">
              <a:buNone/>
            </a:pPr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CAFC7B-339C-4564-9EB7-860DA953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671513"/>
            <a:ext cx="9374187" cy="56038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chemeClr val="accent6"/>
                </a:solidFill>
              </a:rPr>
              <a:t>Nové připojovací podmínky od 1.9.2023</a:t>
            </a:r>
            <a:br>
              <a:rPr lang="cs-CZ" sz="2800" b="1" dirty="0">
                <a:solidFill>
                  <a:schemeClr val="tx1"/>
                </a:solidFill>
              </a:rPr>
            </a:b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7D8AD1-C67A-4E4A-BA41-7E33BCEA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09" y="1231900"/>
            <a:ext cx="7937592" cy="52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14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pPr marL="0" lvl="2" indent="0">
              <a:buNone/>
            </a:pPr>
            <a:r>
              <a:rPr lang="cs-CZ" sz="2400" dirty="0"/>
              <a:t>Technické informace</a:t>
            </a:r>
          </a:p>
          <a:p>
            <a:pPr marL="342900" lvl="2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Požadavky na technické vybavení LDS</a:t>
            </a:r>
          </a:p>
          <a:p>
            <a:pPr marL="342900" lvl="2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Požadavky na PD</a:t>
            </a:r>
          </a:p>
          <a:p>
            <a:pPr marL="342900" lvl="2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Požadavky  na dispečerské měření míst připojení LDS</a:t>
            </a:r>
          </a:p>
          <a:p>
            <a:pPr marL="342900" lvl="2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Požadavky na přenos ze zařízení v LDS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846900" lvl="2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1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15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pPr marL="0" lvl="2" indent="0">
              <a:buNone/>
            </a:pPr>
            <a:r>
              <a:rPr lang="cs-CZ" sz="2400" dirty="0"/>
              <a:t>Technické informace</a:t>
            </a:r>
          </a:p>
          <a:p>
            <a:pPr marL="0" lvl="2" indent="0">
              <a:buNone/>
            </a:pPr>
            <a:endParaRPr lang="cs-CZ" sz="1800" dirty="0"/>
          </a:p>
          <a:p>
            <a:pPr marL="846900" lvl="2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BC4392-A0E7-4020-8466-380512042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755907"/>
            <a:ext cx="101441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16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pPr marL="0" lvl="2" indent="0">
              <a:buNone/>
            </a:pPr>
            <a:r>
              <a:rPr lang="cs-CZ" sz="2400" dirty="0"/>
              <a:t>Technické informace</a:t>
            </a:r>
          </a:p>
          <a:p>
            <a:pPr lvl="2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F9E734-30D8-4F6A-BCA6-100EA6767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98" y="1545996"/>
            <a:ext cx="9553575" cy="50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1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17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pPr marL="0" lvl="2" indent="0">
              <a:buNone/>
            </a:pPr>
            <a:r>
              <a:rPr lang="cs-CZ" sz="2400" dirty="0"/>
              <a:t>Technické informace</a:t>
            </a:r>
          </a:p>
          <a:p>
            <a:pPr lvl="2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F9E734-30D8-4F6A-BCA6-100EA6767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98" y="1545996"/>
            <a:ext cx="9553575" cy="50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3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18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pPr marL="0" lvl="2" indent="0">
              <a:buNone/>
            </a:pPr>
            <a:r>
              <a:rPr lang="cs-CZ" sz="2400" dirty="0"/>
              <a:t>Technické informace</a:t>
            </a:r>
          </a:p>
          <a:p>
            <a:pPr lvl="2" indent="0">
              <a:buNone/>
            </a:pPr>
            <a:endParaRPr lang="cs-CZ" dirty="0"/>
          </a:p>
          <a:p>
            <a:pPr lvl="2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82B9FB-B8D5-4D03-BF06-1C9D83461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952625"/>
            <a:ext cx="9744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3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19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pPr marL="0" lvl="2" indent="0">
              <a:buNone/>
            </a:pPr>
            <a:r>
              <a:rPr lang="cs-CZ" sz="2400" dirty="0"/>
              <a:t>Technické informace</a:t>
            </a:r>
          </a:p>
          <a:p>
            <a:pPr lvl="2" indent="0">
              <a:buNone/>
            </a:pPr>
            <a:endParaRPr lang="cs-CZ" dirty="0"/>
          </a:p>
          <a:p>
            <a:pPr lvl="2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5F5F73-B3C7-4A9E-8524-A2E467175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10058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1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57CC69-3E20-4B4F-AE80-3DDBE5DF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2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FCF8D-33CF-4106-BF3E-E81BCF98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90000"/>
              </a:lnSpc>
              <a:buClr>
                <a:srgbClr val="F24F00"/>
              </a:buClr>
              <a:buFont typeface="Arial" panose="020B0604020202020204" pitchFamily="34" charset="0"/>
              <a:buChar char="•"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F24F00"/>
              </a:buClr>
              <a:buFont typeface="Arial" panose="020B0604020202020204" pitchFamily="34" charset="0"/>
              <a:buChar char="•"/>
              <a:defRPr/>
            </a:pPr>
            <a:r>
              <a:rPr lang="cs-CZ" sz="3200" b="1" dirty="0">
                <a:solidFill>
                  <a:schemeClr val="tx1"/>
                </a:solidFill>
              </a:rPr>
              <a:t>Rozšíření webových stránek o sekci pro LDS</a:t>
            </a:r>
          </a:p>
          <a:p>
            <a:pPr marL="285750" indent="-285750">
              <a:lnSpc>
                <a:spcPct val="90000"/>
              </a:lnSpc>
              <a:buClr>
                <a:srgbClr val="F24F00"/>
              </a:buClr>
              <a:buFont typeface="Arial" panose="020B0604020202020204" pitchFamily="34" charset="0"/>
              <a:buChar char="•"/>
              <a:defRPr/>
            </a:pPr>
            <a:r>
              <a:rPr lang="cs-CZ" sz="3200" b="1">
                <a:solidFill>
                  <a:schemeClr val="tx1"/>
                </a:solidFill>
              </a:rPr>
              <a:t>Platnost nových připojovacích podmínek od 1.9.2023</a:t>
            </a:r>
          </a:p>
          <a:p>
            <a:pPr marL="285750" indent="-285750">
              <a:lnSpc>
                <a:spcPct val="90000"/>
              </a:lnSpc>
              <a:buClr>
                <a:srgbClr val="F24F00"/>
              </a:buClr>
              <a:buFont typeface="Arial" panose="020B0604020202020204" pitchFamily="34" charset="0"/>
              <a:buChar char="•"/>
              <a:defRPr/>
            </a:pPr>
            <a:endParaRPr lang="cs-CZ" sz="3200" b="1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90000"/>
              </a:lnSpc>
              <a:buClr>
                <a:srgbClr val="F24F00"/>
              </a:buClr>
              <a:buFont typeface="Arial" panose="020B0604020202020204" pitchFamily="34" charset="0"/>
              <a:buChar char="•"/>
              <a:defRPr/>
            </a:pPr>
            <a:endParaRPr lang="cs-CZ" sz="3200" b="1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90000"/>
              </a:lnSpc>
              <a:buClr>
                <a:srgbClr val="F24F00"/>
              </a:buClr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CAFC7B-339C-4564-9EB7-860DA953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746124"/>
            <a:ext cx="10728000" cy="5937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chemeClr val="accent6"/>
                </a:solidFill>
              </a:rPr>
              <a:t>Důležité novinky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79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20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pPr marL="0" lvl="2" indent="0">
              <a:buNone/>
            </a:pPr>
            <a:r>
              <a:rPr lang="cs-CZ" sz="2400" dirty="0"/>
              <a:t>Technické informace</a:t>
            </a:r>
          </a:p>
          <a:p>
            <a:pPr lvl="2" indent="0">
              <a:buNone/>
            </a:pPr>
            <a:endParaRPr lang="cs-CZ" dirty="0"/>
          </a:p>
          <a:p>
            <a:pPr lvl="2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9DD344C-43D9-405A-B902-5BA5B734A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33" y="1476382"/>
            <a:ext cx="8285277" cy="51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0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21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pPr marL="0" lvl="2" indent="0">
              <a:buNone/>
            </a:pPr>
            <a:r>
              <a:rPr lang="cs-CZ" sz="2400" dirty="0"/>
              <a:t>Technické informace</a:t>
            </a:r>
          </a:p>
          <a:p>
            <a:pPr lvl="2" indent="0">
              <a:buNone/>
            </a:pPr>
            <a:endParaRPr lang="cs-CZ" dirty="0"/>
          </a:p>
          <a:p>
            <a:pPr lvl="2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8F81D4-1013-41B3-AAD5-D483ABF2D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6" r="-1126" b="7567"/>
          <a:stretch/>
        </p:blipFill>
        <p:spPr>
          <a:xfrm>
            <a:off x="1266825" y="1523166"/>
            <a:ext cx="9658350" cy="44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22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933254"/>
            <a:ext cx="10225087" cy="5304035"/>
          </a:xfrm>
        </p:spPr>
        <p:txBody>
          <a:bodyPr/>
          <a:lstStyle/>
          <a:p>
            <a:pPr marL="0" lvl="2" indent="0">
              <a:buNone/>
            </a:pPr>
            <a:r>
              <a:rPr lang="cs-CZ" sz="2400" dirty="0"/>
              <a:t>Technické informace</a:t>
            </a:r>
          </a:p>
          <a:p>
            <a:pPr lvl="2" indent="0">
              <a:buNone/>
            </a:pPr>
            <a:endParaRPr lang="cs-CZ" dirty="0"/>
          </a:p>
          <a:p>
            <a:pPr lvl="2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F9F4B8-83D7-472A-A91B-8060A9E6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297" y="1397947"/>
            <a:ext cx="8134350" cy="54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9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676E0F8-0425-444D-A6EE-53F61B1659A4}"/>
              </a:ext>
            </a:extLst>
          </p:cNvPr>
          <p:cNvSpPr txBox="1">
            <a:spLocks/>
          </p:cNvSpPr>
          <p:nvPr/>
        </p:nvSpPr>
        <p:spPr>
          <a:xfrm>
            <a:off x="3552000" y="2935767"/>
            <a:ext cx="8136000" cy="6480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6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DĚKUJEME ZA POZORNOST</a:t>
            </a: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DB54CB7-B7D0-439F-9E60-768176B0F9CF}"/>
              </a:ext>
            </a:extLst>
          </p:cNvPr>
          <p:cNvSpPr txBox="1">
            <a:spLocks/>
          </p:cNvSpPr>
          <p:nvPr/>
        </p:nvSpPr>
        <p:spPr>
          <a:xfrm>
            <a:off x="371472" y="296863"/>
            <a:ext cx="10728000" cy="1187450"/>
          </a:xfrm>
          <a:prstGeom prst="rect">
            <a:avLst/>
          </a:prstGeom>
        </p:spPr>
        <p:txBody>
          <a:bodyPr vert="horz" lIns="0" tIns="7200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600" b="0" dirty="0"/>
          </a:p>
        </p:txBody>
      </p:sp>
    </p:spTree>
    <p:extLst>
      <p:ext uri="{BB962C8B-B14F-4D97-AF65-F5344CB8AC3E}">
        <p14:creationId xmlns:p14="http://schemas.microsoft.com/office/powerpoint/2010/main" val="183792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57CC69-3E20-4B4F-AE80-3DDBE5DF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3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FCF8D-33CF-4106-BF3E-E81BCF98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r>
              <a:rPr lang="cs-CZ" b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www.cezdistribuce.cz</a:t>
            </a:r>
            <a:endParaRPr lang="cs-CZ" b="1" dirty="0">
              <a:solidFill>
                <a:schemeClr val="accent6"/>
              </a:solidFill>
            </a:endParaRPr>
          </a:p>
          <a:p>
            <a:pPr lvl="1" indent="0">
              <a:buNone/>
            </a:pPr>
            <a:endParaRPr lang="cs-CZ" b="1" dirty="0">
              <a:solidFill>
                <a:schemeClr val="accent6"/>
              </a:solidFill>
            </a:endParaRPr>
          </a:p>
          <a:p>
            <a:pPr lvl="1" indent="0">
              <a:buNone/>
            </a:pPr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CAFC7B-339C-4564-9EB7-860DA953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671513"/>
            <a:ext cx="9374187" cy="56038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chemeClr val="accent6"/>
                </a:solidFill>
              </a:rPr>
              <a:t>Rozšíření webových stránek o sekci LDS</a:t>
            </a:r>
            <a:br>
              <a:rPr lang="cs-CZ" sz="2800" b="1" dirty="0">
                <a:solidFill>
                  <a:schemeClr val="tx1"/>
                </a:solidFill>
              </a:rPr>
            </a:b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768D33-E200-4E5B-BDF0-A9A51F0C2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21" y="2284556"/>
            <a:ext cx="9836757" cy="39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4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4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266738"/>
            <a:ext cx="10225087" cy="4970551"/>
          </a:xfrm>
        </p:spPr>
        <p:txBody>
          <a:bodyPr>
            <a:normAutofit/>
          </a:bodyPr>
          <a:lstStyle/>
          <a:p>
            <a:r>
              <a:rPr lang="cs-CZ" sz="2400" dirty="0"/>
              <a:t>Obecné informace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Vznik nové LDS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Jak podat žádost o připojení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Seznam povinných příloh</a:t>
            </a:r>
          </a:p>
          <a:p>
            <a:pPr marL="846900" lvl="2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LDS „na zelené louce“</a:t>
            </a:r>
          </a:p>
          <a:p>
            <a:pPr marL="846900" lvl="2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Změna odběrného místa/výrobny na LDS</a:t>
            </a:r>
          </a:p>
          <a:p>
            <a:pPr marL="846900" lvl="2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Změna LDS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846900" lvl="2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82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5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266738"/>
            <a:ext cx="10225087" cy="4970551"/>
          </a:xfrm>
        </p:spPr>
        <p:txBody>
          <a:bodyPr>
            <a:normAutofit/>
          </a:bodyPr>
          <a:lstStyle/>
          <a:p>
            <a:r>
              <a:rPr lang="cs-CZ" sz="2400" dirty="0"/>
              <a:t>Vznik LDS</a:t>
            </a:r>
          </a:p>
          <a:p>
            <a:r>
              <a:rPr lang="cs-CZ" sz="2400" dirty="0"/>
              <a:t>Při požadavku na vznik nové lokální distribuční soustavy, a to jak v případě nového připojení tzv. „na zelené louce“, tak při změně odběrného místa/výrobny na LDS, nebo při změněn technických parametrů stávající LDS, musíte podat žádost o připojení a doložit potřebné dokumenty. Provozovatel distribuční soustavy (PDS) následně stanoví technické podmínky připojení (TPP) nutné pro vznik nové LDS.</a:t>
            </a:r>
          </a:p>
          <a:p>
            <a:r>
              <a:rPr lang="cs-CZ" sz="2400" dirty="0"/>
              <a:t>V rámci TPP bude požadováno osazení řídicí jednotky (pro dispečerské řízení a měření) všem LDS.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47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6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266738"/>
            <a:ext cx="10225087" cy="4970551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Obecné informace</a:t>
            </a:r>
          </a:p>
          <a:p>
            <a:pPr lvl="2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6BB812-8980-4D22-B29D-DF107369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90" y="2091934"/>
            <a:ext cx="9667153" cy="21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4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7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266738"/>
            <a:ext cx="10225087" cy="4970551"/>
          </a:xfrm>
        </p:spPr>
        <p:txBody>
          <a:bodyPr>
            <a:normAutofit/>
          </a:bodyPr>
          <a:lstStyle/>
          <a:p>
            <a:r>
              <a:rPr lang="cs-CZ" sz="2400" dirty="0"/>
              <a:t>Obecné informace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846900" lvl="2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2B9E40-B4E0-4DFF-9EDC-037D0793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73" y="1808790"/>
            <a:ext cx="8656272" cy="49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8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266738"/>
            <a:ext cx="10225087" cy="4970551"/>
          </a:xfrm>
        </p:spPr>
        <p:txBody>
          <a:bodyPr>
            <a:normAutofit/>
          </a:bodyPr>
          <a:lstStyle/>
          <a:p>
            <a:r>
              <a:rPr lang="cs-CZ" sz="2400" dirty="0"/>
              <a:t>Obecné informace</a:t>
            </a:r>
          </a:p>
          <a:p>
            <a:endParaRPr lang="cs-CZ" sz="24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Vznik nové LDS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Jak podat žádost o připojení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Seznam povinných příloh</a:t>
            </a:r>
          </a:p>
          <a:p>
            <a:pPr marL="846900" lvl="2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LDS „na zelené louce“</a:t>
            </a:r>
          </a:p>
          <a:p>
            <a:pPr marL="846900" lvl="2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Změna odběrného místa/výrobny na LDS</a:t>
            </a:r>
          </a:p>
          <a:p>
            <a:pPr marL="846900" lvl="2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Změna LDS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97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82A187-B332-47FD-B4FE-BC152138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9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1B9D0-85CC-4D5F-AF2E-964583D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89024"/>
            <a:ext cx="10225087" cy="5148265"/>
          </a:xfrm>
        </p:spPr>
        <p:txBody>
          <a:bodyPr/>
          <a:lstStyle/>
          <a:p>
            <a:r>
              <a:rPr lang="cs-CZ" sz="2400" dirty="0"/>
              <a:t>Obecné informace - Seznam povinných příloh</a:t>
            </a:r>
          </a:p>
          <a:p>
            <a:endParaRPr lang="cs-CZ" sz="2400" dirty="0"/>
          </a:p>
          <a:p>
            <a:endParaRPr lang="cs-CZ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846900" lvl="2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C171FD-E37D-4FB7-8820-B960D8E8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0699"/>
            <a:ext cx="10728000" cy="568325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accent6"/>
                </a:solidFill>
              </a:rPr>
              <a:t>Obsah sekce LDS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656CDF-CAE6-445C-8951-1BE75681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66" y="1990474"/>
            <a:ext cx="9715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75614"/>
      </p:ext>
    </p:extLst>
  </p:cSld>
  <p:clrMapOvr>
    <a:masterClrMapping/>
  </p:clrMapOvr>
</p:sld>
</file>

<file path=ppt/theme/theme1.xml><?xml version="1.0" encoding="utf-8"?>
<a:theme xmlns:a="http://schemas.openxmlformats.org/drawingml/2006/main" name="ČEZ PPT 16:9">
  <a:themeElements>
    <a:clrScheme name="ČEZ PPT 2021">
      <a:dk1>
        <a:sysClr val="windowText" lastClr="000000"/>
      </a:dk1>
      <a:lt1>
        <a:sysClr val="window" lastClr="FFFFFF"/>
      </a:lt1>
      <a:dk2>
        <a:srgbClr val="808285"/>
      </a:dk2>
      <a:lt2>
        <a:srgbClr val="BCBEC0"/>
      </a:lt2>
      <a:accent1>
        <a:srgbClr val="007236"/>
      </a:accent1>
      <a:accent2>
        <a:srgbClr val="8DC63F"/>
      </a:accent2>
      <a:accent3>
        <a:srgbClr val="00A651"/>
      </a:accent3>
      <a:accent4>
        <a:srgbClr val="68A513"/>
      </a:accent4>
      <a:accent5>
        <a:srgbClr val="808285"/>
      </a:accent5>
      <a:accent6>
        <a:srgbClr val="F24F00"/>
      </a:accent6>
      <a:hlink>
        <a:srgbClr val="007236"/>
      </a:hlink>
      <a:folHlink>
        <a:srgbClr val="0072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Distribuce_-_predloha_prezentace_(16_9)_CZ_cs_sablona_prezentace_11.potm" id="{FA33F089-852A-40EC-931D-A8B669D104FB}" vid="{984954F7-4F52-48B3-AAC9-4D126DCAFE3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4E4B4DDEE9924CB225AE1AEAFCF212" ma:contentTypeVersion="16" ma:contentTypeDescription="Vytvoří nový dokument" ma:contentTypeScope="" ma:versionID="b1760316e147dab7cdf8dc3afe6ca51f">
  <xsd:schema xmlns:xsd="http://www.w3.org/2001/XMLSchema" xmlns:xs="http://www.w3.org/2001/XMLSchema" xmlns:p="http://schemas.microsoft.com/office/2006/metadata/properties" xmlns:ns3="662c6d7f-3a18-45be-b5b2-bc3a59da6615" xmlns:ns4="9ef029df-b309-4c47-b665-dee932720eb8" targetNamespace="http://schemas.microsoft.com/office/2006/metadata/properties" ma:root="true" ma:fieldsID="2253f2e97c07312bde11d7a4bbcb9c26" ns3:_="" ns4:_="">
    <xsd:import namespace="662c6d7f-3a18-45be-b5b2-bc3a59da6615"/>
    <xsd:import namespace="9ef029df-b309-4c47-b665-dee932720e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c6d7f-3a18-45be-b5b2-bc3a59da6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029df-b309-4c47-b665-dee932720e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2c6d7f-3a18-45be-b5b2-bc3a59da661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6AEDD7-E2FA-4338-A703-F6E3C195C4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c6d7f-3a18-45be-b5b2-bc3a59da6615"/>
    <ds:schemaRef ds:uri="9ef029df-b309-4c47-b665-dee932720e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6C6CDC-403A-4DCB-9B0F-BB737BAEC2A5}">
  <ds:schemaRefs>
    <ds:schemaRef ds:uri="http://purl.org/dc/terms/"/>
    <ds:schemaRef ds:uri="http://schemas.openxmlformats.org/package/2006/metadata/core-properties"/>
    <ds:schemaRef ds:uri="9ef029df-b309-4c47-b665-dee932720eb8"/>
    <ds:schemaRef ds:uri="http://schemas.microsoft.com/office/2006/documentManagement/types"/>
    <ds:schemaRef ds:uri="http://schemas.microsoft.com/office/infopath/2007/PartnerControls"/>
    <ds:schemaRef ds:uri="662c6d7f-3a18-45be-b5b2-bc3a59da661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1F28B2-0295-44D6-B915-94194C9A3D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CEZ šablona prezentace</Template>
  <TotalTime>2129</TotalTime>
  <Words>348</Words>
  <Application>Microsoft Office PowerPoint</Application>
  <PresentationFormat>Širokoúhlá obrazovka</PresentationFormat>
  <Paragraphs>94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 2</vt:lpstr>
      <vt:lpstr>ČEZ PPT 16:9</vt:lpstr>
      <vt:lpstr>Novinky za ČEZ Distribuci, a.s. k LDS</vt:lpstr>
      <vt:lpstr>Důležité novinky </vt:lpstr>
      <vt:lpstr>Rozšíření webových stránek o sekci LDS  </vt:lpstr>
      <vt:lpstr>Obsah sekce LDS</vt:lpstr>
      <vt:lpstr>Obsah sekce LDS</vt:lpstr>
      <vt:lpstr>Obsah sekce LDS</vt:lpstr>
      <vt:lpstr>Obsah sekce LDS</vt:lpstr>
      <vt:lpstr>Obsah sekce LDS</vt:lpstr>
      <vt:lpstr>Obsah sekce LDS</vt:lpstr>
      <vt:lpstr>Obsah sekce LDS</vt:lpstr>
      <vt:lpstr>Obsah sekce LDS</vt:lpstr>
      <vt:lpstr>Nové připojovací podmínky od 1.9.2023  </vt:lpstr>
      <vt:lpstr>Nové připojovací podmínky od 1.9.2023  </vt:lpstr>
      <vt:lpstr>Obsah sekce LDS</vt:lpstr>
      <vt:lpstr>Obsah sekce LDS</vt:lpstr>
      <vt:lpstr>Obsah sekce LDS</vt:lpstr>
      <vt:lpstr>Obsah sekce LDS</vt:lpstr>
      <vt:lpstr>Obsah sekce LDS</vt:lpstr>
      <vt:lpstr>Obsah sekce LDS</vt:lpstr>
      <vt:lpstr>Obsah sekce LDS</vt:lpstr>
      <vt:lpstr>Obsah sekce LDS</vt:lpstr>
      <vt:lpstr>Obsah sekce LDS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Připojování OZE 2022</dc:title>
  <dc:creator>Svozil Petr</dc:creator>
  <cp:lastModifiedBy>Červená Martina</cp:lastModifiedBy>
  <cp:revision>18</cp:revision>
  <dcterms:created xsi:type="dcterms:W3CDTF">2022-02-14T07:50:17Z</dcterms:created>
  <dcterms:modified xsi:type="dcterms:W3CDTF">2023-09-11T07:54:00Z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a7e6fc-ee68-428a-8f0c-4ae4e37e38f6_Enabled">
    <vt:lpwstr>true</vt:lpwstr>
  </property>
  <property fmtid="{D5CDD505-2E9C-101B-9397-08002B2CF9AE}" pid="3" name="MSIP_Label_f3a7e6fc-ee68-428a-8f0c-4ae4e37e38f6_SetDate">
    <vt:lpwstr>2022-04-24T11:03:18Z</vt:lpwstr>
  </property>
  <property fmtid="{D5CDD505-2E9C-101B-9397-08002B2CF9AE}" pid="4" name="MSIP_Label_f3a7e6fc-ee68-428a-8f0c-4ae4e37e38f6_Method">
    <vt:lpwstr>Privileged</vt:lpwstr>
  </property>
  <property fmtid="{D5CDD505-2E9C-101B-9397-08002B2CF9AE}" pid="5" name="MSIP_Label_f3a7e6fc-ee68-428a-8f0c-4ae4e37e38f6_Name">
    <vt:lpwstr>L00024S003</vt:lpwstr>
  </property>
  <property fmtid="{D5CDD505-2E9C-101B-9397-08002B2CF9AE}" pid="6" name="MSIP_Label_f3a7e6fc-ee68-428a-8f0c-4ae4e37e38f6_SiteId">
    <vt:lpwstr>b233f9e1-5599-4693-9cef-38858fe25406</vt:lpwstr>
  </property>
  <property fmtid="{D5CDD505-2E9C-101B-9397-08002B2CF9AE}" pid="7" name="MSIP_Label_f3a7e6fc-ee68-428a-8f0c-4ae4e37e38f6_ActionId">
    <vt:lpwstr>15522244-dbc2-4539-bc82-8b06054cc0fa</vt:lpwstr>
  </property>
  <property fmtid="{D5CDD505-2E9C-101B-9397-08002B2CF9AE}" pid="8" name="MSIP_Label_f3a7e6fc-ee68-428a-8f0c-4ae4e37e38f6_ContentBits">
    <vt:lpwstr>1</vt:lpwstr>
  </property>
  <property fmtid="{D5CDD505-2E9C-101B-9397-08002B2CF9AE}" pid="9" name="DocumentClasification">
    <vt:lpwstr>Chráněné</vt:lpwstr>
  </property>
  <property fmtid="{D5CDD505-2E9C-101B-9397-08002B2CF9AE}" pid="10" name="CEZ_DLP">
    <vt:lpwstr>CEZ:CEZd:B:RMS:FALSE</vt:lpwstr>
  </property>
  <property fmtid="{D5CDD505-2E9C-101B-9397-08002B2CF9AE}" pid="11" name="CEZ_MIPLabelName">
    <vt:lpwstr>Protected-CEZd-no_encryption</vt:lpwstr>
  </property>
  <property fmtid="{D5CDD505-2E9C-101B-9397-08002B2CF9AE}" pid="12" name="ContentTypeId">
    <vt:lpwstr>0x010100644E4B4DDEE9924CB225AE1AEAFCF212</vt:lpwstr>
  </property>
</Properties>
</file>