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</p:sldMasterIdLst>
  <p:sldIdLst>
    <p:sldId id="260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48BE2-249D-47DB-841D-AF69389AD75A}" v="5" dt="2024-07-01T13:29:22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/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96E7918C-3977-02DF-D881-DB869E5AD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3319" y="2741504"/>
            <a:ext cx="6891981" cy="1325563"/>
          </a:xfrm>
        </p:spPr>
        <p:txBody>
          <a:bodyPr/>
          <a:lstStyle/>
          <a:p>
            <a:r>
              <a:rPr lang="cs-CZ" dirty="0">
                <a:solidFill>
                  <a:srgbClr val="00282A"/>
                </a:solidFill>
                <a:effectLst/>
                <a:latin typeface="Arial" panose="020B0604020202020204" pitchFamily="34" charset="0"/>
              </a:rPr>
              <a:t>Předělová stránka/</a:t>
            </a:r>
            <a:br>
              <a:rPr lang="cs-CZ" dirty="0">
                <a:solidFill>
                  <a:srgbClr val="00282A"/>
                </a:solidFill>
                <a:effectLst/>
                <a:latin typeface="Arial" panose="020B0604020202020204" pitchFamily="34" charset="0"/>
              </a:rPr>
            </a:br>
            <a:r>
              <a:rPr lang="cs-CZ" dirty="0">
                <a:solidFill>
                  <a:srgbClr val="00282A"/>
                </a:solidFill>
                <a:effectLst/>
                <a:latin typeface="Arial" panose="020B0604020202020204" pitchFamily="34" charset="0"/>
              </a:rPr>
              <a:t>nová kapitola</a:t>
            </a:r>
          </a:p>
        </p:txBody>
      </p:sp>
    </p:spTree>
    <p:extLst>
      <p:ext uri="{BB962C8B-B14F-4D97-AF65-F5344CB8AC3E}">
        <p14:creationId xmlns:p14="http://schemas.microsoft.com/office/powerpoint/2010/main" val="121593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nadpis 1">
            <a:extLst>
              <a:ext uri="{FF2B5EF4-FFF2-40B4-BE49-F238E27FC236}">
                <a16:creationId xmlns:a16="http://schemas.microsoft.com/office/drawing/2014/main" id="{AC06D986-F4BB-5C4B-E40B-542611EE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363537"/>
            <a:ext cx="10591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04B64697-0DAE-673E-5950-D3891B04D82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6473" y="1831975"/>
            <a:ext cx="4905828" cy="3684588"/>
          </a:xfrm>
        </p:spPr>
        <p:txBody>
          <a:bodyPr>
            <a:normAutofit/>
          </a:bodyPr>
          <a:lstStyle>
            <a:lvl1pPr marL="0" indent="0" algn="l" rtl="0">
              <a:lnSpc>
                <a:spcPct val="100000"/>
              </a:lnSpc>
              <a:spcBef>
                <a:spcPts val="1200"/>
              </a:spcBef>
              <a:buNone/>
              <a:defRPr sz="2000"/>
            </a:lvl1pPr>
          </a:lstStyle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Bodycopy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asperiores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repellat.Lorem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asperiores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repellat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</a:b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Zástupný obsah 3">
            <a:extLst>
              <a:ext uri="{FF2B5EF4-FFF2-40B4-BE49-F238E27FC236}">
                <a16:creationId xmlns:a16="http://schemas.microsoft.com/office/drawing/2014/main" id="{8DD1A757-28FE-6282-01A5-227B5846A32F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406244" y="1831975"/>
            <a:ext cx="4905828" cy="3684588"/>
          </a:xfrm>
        </p:spPr>
        <p:txBody>
          <a:bodyPr>
            <a:normAutofit/>
          </a:bodyPr>
          <a:lstStyle>
            <a:lvl1pPr marL="0" indent="0" algn="l" rtl="0">
              <a:lnSpc>
                <a:spcPct val="100000"/>
              </a:lnSpc>
              <a:spcBef>
                <a:spcPts val="1200"/>
              </a:spcBef>
              <a:buNone/>
              <a:defRPr sz="2000"/>
            </a:lvl1pPr>
          </a:lstStyle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Bodycopy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asperiores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repellat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asperiores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repellat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</a:b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9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nadpis 1">
            <a:extLst>
              <a:ext uri="{FF2B5EF4-FFF2-40B4-BE49-F238E27FC236}">
                <a16:creationId xmlns:a16="http://schemas.microsoft.com/office/drawing/2014/main" id="{AC06D986-F4BB-5C4B-E40B-542611EE0D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6473" y="557212"/>
            <a:ext cx="58456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04B64697-0DAE-673E-5950-D3891B04D82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6472" y="2200275"/>
            <a:ext cx="5959927" cy="3684588"/>
          </a:xfrm>
        </p:spPr>
        <p:txBody>
          <a:bodyPr>
            <a:normAutofit/>
          </a:bodyPr>
          <a:lstStyle>
            <a:lvl1pPr marL="0" indent="0" algn="l" rtl="0">
              <a:lnSpc>
                <a:spcPct val="100000"/>
              </a:lnSpc>
              <a:spcBef>
                <a:spcPts val="2000"/>
              </a:spcBef>
              <a:buNone/>
              <a:defRPr sz="2000"/>
            </a:lvl1pPr>
          </a:lstStyle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Bodycopy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asperiores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repellat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sit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consectetuer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elit.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Itaque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earum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rerum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hic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tenetur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sapiente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delectus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reiciendis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voluptatibus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maiores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alias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consequatur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aut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perferendis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doloribus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b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</a:b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id="{9D6EB6A5-A38D-E673-C4DC-CC3470CE323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315200" y="0"/>
            <a:ext cx="4876800" cy="6210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5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subheadline, sezn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nadpis 1">
            <a:extLst>
              <a:ext uri="{FF2B5EF4-FFF2-40B4-BE49-F238E27FC236}">
                <a16:creationId xmlns:a16="http://schemas.microsoft.com/office/drawing/2014/main" id="{AC06D986-F4BB-5C4B-E40B-542611EE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363537"/>
            <a:ext cx="10591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04B64697-0DAE-673E-5950-D3891B04D82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60400" y="2895599"/>
            <a:ext cx="8509000" cy="3675063"/>
          </a:xfrm>
        </p:spPr>
        <p:txBody>
          <a:bodyPr>
            <a:normAutofit/>
          </a:bodyPr>
          <a:lstStyle>
            <a:lvl1pPr marL="342900" indent="-180000" algn="l" rtl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/>
            </a:lvl1pPr>
          </a:lstStyle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ultricies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ultricies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Zástupný text 2">
            <a:extLst>
              <a:ext uri="{FF2B5EF4-FFF2-40B4-BE49-F238E27FC236}">
                <a16:creationId xmlns:a16="http://schemas.microsoft.com/office/drawing/2014/main" id="{4209B2C8-415C-D0CD-5BBA-DB75902642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83772" y="1845467"/>
            <a:ext cx="10591800" cy="8469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>
                <a:solidFill>
                  <a:srgbClr val="05272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r>
              <a:rPr lang="cs-CZ" b="1" dirty="0">
                <a:solidFill>
                  <a:srgbClr val="94E3C2"/>
                </a:solidFill>
                <a:effectLst/>
                <a:latin typeface="Arial" panose="020B0604020202020204" pitchFamily="34" charset="0"/>
              </a:rPr>
              <a:t>SUBHEADLINE ETIAM COMMODO DUI EGET WISI. ETIAM LIGULA PEDE, SAGITTIS QUIS, INTERDUM ULTRICIES, SCELERISQUE EU. </a:t>
            </a:r>
            <a:endParaRPr lang="cs-CZ" dirty="0">
              <a:solidFill>
                <a:srgbClr val="94E3C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4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4E3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CEC9C39E-4B5C-A030-13B6-6274FAABFB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8765817" cy="6857999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431F4C-4AA5-0596-D45A-DE52D78B0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319" y="2741504"/>
            <a:ext cx="69367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75564B9B-E480-EE0D-DF92-933A7910054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341708" y="3002900"/>
            <a:ext cx="1575674" cy="88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5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272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FA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EF10DE-FFA0-00DD-0219-0A67B8CA5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nadpis 1">
            <a:extLst>
              <a:ext uri="{FF2B5EF4-FFF2-40B4-BE49-F238E27FC236}">
                <a16:creationId xmlns:a16="http://schemas.microsoft.com/office/drawing/2014/main" id="{BF44135F-096D-2BEA-2C4E-6D17B276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363537"/>
            <a:ext cx="10591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dui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wisi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Etiam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ligula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pede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sagittis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quis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interdum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scelerisque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cs-CZ" b="1" dirty="0">
                <a:solidFill>
                  <a:srgbClr val="05282A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>
              <a:solidFill>
                <a:srgbClr val="05282A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Obrázek 12" descr="Obsah obrázku Grafika, grafický design, kruh, design&#10;&#10;Popis byl vytvořen automaticky">
            <a:extLst>
              <a:ext uri="{FF2B5EF4-FFF2-40B4-BE49-F238E27FC236}">
                <a16:creationId xmlns:a16="http://schemas.microsoft.com/office/drawing/2014/main" id="{92E53E58-AB19-2054-B1B4-5E672630C30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36310" y="6375400"/>
            <a:ext cx="340865" cy="2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1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30" kern="1200">
          <a:solidFill>
            <a:srgbClr val="05272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527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527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527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527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527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slido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53007-46FB-BBCC-B524-F39CF993C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457" y="1929384"/>
            <a:ext cx="8134042" cy="4558456"/>
          </a:xfrm>
        </p:spPr>
        <p:txBody>
          <a:bodyPr>
            <a:noAutofit/>
          </a:bodyPr>
          <a:lstStyle/>
          <a:p>
            <a:r>
              <a:rPr lang="cs-CZ" sz="2400" b="1" dirty="0"/>
              <a:t>1) Činnosti obchodníků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	 </a:t>
            </a:r>
            <a:r>
              <a:rPr lang="cs-CZ" sz="2400" dirty="0"/>
              <a:t>- Role dodavatel/standardní přístup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2) Činnosti PDS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	</a:t>
            </a:r>
            <a:r>
              <a:rPr lang="cs-CZ" sz="2400" dirty="0"/>
              <a:t> - Role distributor/standardní přístup</a:t>
            </a:r>
            <a:r>
              <a:rPr lang="cs-CZ" sz="2400" b="1" dirty="0"/>
              <a:t>	</a:t>
            </a:r>
            <a:br>
              <a:rPr lang="cs-CZ" sz="2400" dirty="0"/>
            </a:br>
            <a:br>
              <a:rPr lang="cs-CZ" sz="2400" dirty="0"/>
            </a:br>
            <a:r>
              <a:rPr lang="cs-CZ" sz="2400" b="1" dirty="0"/>
              <a:t>3) Delegace 				</a:t>
            </a:r>
            <a:br>
              <a:rPr lang="cs-CZ" sz="2400" dirty="0"/>
            </a:br>
            <a:br>
              <a:rPr lang="cs-CZ" sz="2400" dirty="0"/>
            </a:br>
            <a:r>
              <a:rPr lang="cs-CZ" sz="2400" b="1" dirty="0"/>
              <a:t>4) FAQ od zákazníků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5) Dotazy #SLIDO </a:t>
            </a:r>
            <a:r>
              <a:rPr lang="cs-CZ" sz="2400" dirty="0"/>
              <a:t>	</a:t>
            </a:r>
            <a:r>
              <a:rPr lang="cs-CZ" sz="2200" b="1" dirty="0"/>
              <a:t>				</a:t>
            </a:r>
            <a:br>
              <a:rPr lang="cs-CZ" sz="2200" b="1" dirty="0"/>
            </a:br>
            <a:r>
              <a:rPr lang="cs-CZ" sz="2200" b="1" dirty="0"/>
              <a:t>		</a:t>
            </a:r>
            <a:r>
              <a:rPr lang="cs-CZ" sz="2200" dirty="0"/>
              <a:t>				</a:t>
            </a:r>
            <a:endParaRPr lang="cs-CZ" sz="32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ABA908D1-8905-8FAD-CFD7-74F1CBB9DE1E}"/>
              </a:ext>
            </a:extLst>
          </p:cNvPr>
          <p:cNvSpPr txBox="1">
            <a:spLocks/>
          </p:cNvSpPr>
          <p:nvPr/>
        </p:nvSpPr>
        <p:spPr>
          <a:xfrm>
            <a:off x="497894" y="438912"/>
            <a:ext cx="10922961" cy="115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272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solidFill>
                  <a:srgbClr val="00282A"/>
                </a:solidFill>
              </a:rPr>
              <a:t>DISKUSNÍ TÉMATA workshopu, dne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282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12. </a:t>
            </a:r>
            <a:r>
              <a:rPr lang="cs-CZ" sz="3200" b="1" dirty="0">
                <a:solidFill>
                  <a:srgbClr val="00282A"/>
                </a:solidFill>
              </a:rPr>
              <a:t>9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282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2024 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282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cs-CZ" sz="3200" i="0" u="none" strike="noStrike" kern="1200" cap="none" spc="0" normalizeH="0" baseline="0" noProof="0" dirty="0">
                <a:ln>
                  <a:noFill/>
                </a:ln>
                <a:solidFill>
                  <a:srgbClr val="00282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(10 – 11 hod.)</a:t>
            </a:r>
          </a:p>
        </p:txBody>
      </p:sp>
    </p:spTree>
    <p:extLst>
      <p:ext uri="{BB962C8B-B14F-4D97-AF65-F5344CB8AC3E}">
        <p14:creationId xmlns:p14="http://schemas.microsoft.com/office/powerpoint/2010/main" val="177378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7B386146-09D2-2E49-ABFD-E634DE13F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892" y="3747804"/>
            <a:ext cx="2190026" cy="2663961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AA967F8-3A11-4268-1795-C82875EC3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2307" y="3747804"/>
            <a:ext cx="2234155" cy="2684395"/>
          </a:xfrm>
          <a:prstGeom prst="rect">
            <a:avLst/>
          </a:prstGeom>
        </p:spPr>
      </p:pic>
      <p:sp>
        <p:nvSpPr>
          <p:cNvPr id="13" name="Bublinový popisek: se šipkou doprava 12">
            <a:extLst>
              <a:ext uri="{FF2B5EF4-FFF2-40B4-BE49-F238E27FC236}">
                <a16:creationId xmlns:a16="http://schemas.microsoft.com/office/drawing/2014/main" id="{02F627BA-429A-825F-7266-1900C5FFB76A}"/>
              </a:ext>
            </a:extLst>
          </p:cNvPr>
          <p:cNvSpPr/>
          <p:nvPr/>
        </p:nvSpPr>
        <p:spPr>
          <a:xfrm rot="5400000">
            <a:off x="7602468" y="242534"/>
            <a:ext cx="2586842" cy="4664570"/>
          </a:xfrm>
          <a:prstGeom prst="rightArrowCallout">
            <a:avLst>
              <a:gd name="adj1" fmla="val 10380"/>
              <a:gd name="adj2" fmla="val 13386"/>
              <a:gd name="adj3" fmla="val 25000"/>
              <a:gd name="adj4" fmla="val 64977"/>
            </a:avLst>
          </a:prstGeom>
          <a:solidFill>
            <a:srgbClr val="94E3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DB219A87-8F72-7329-854A-9F2C8692BB60}"/>
              </a:ext>
            </a:extLst>
          </p:cNvPr>
          <p:cNvSpPr/>
          <p:nvPr/>
        </p:nvSpPr>
        <p:spPr>
          <a:xfrm>
            <a:off x="6479784" y="1281396"/>
            <a:ext cx="2747937" cy="1719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Přidejte se na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slido.com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#edc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A205105-7481-D1B4-5C6D-852B894EC4BA}"/>
              </a:ext>
            </a:extLst>
          </p:cNvPr>
          <p:cNvSpPr txBox="1"/>
          <p:nvPr/>
        </p:nvSpPr>
        <p:spPr>
          <a:xfrm>
            <a:off x="599198" y="603504"/>
            <a:ext cx="5029200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Máte dotazy?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5282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Načtěte QR kód nebo stránku</a:t>
            </a:r>
          </a:p>
          <a:p>
            <a:pPr marL="468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94E3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www.slido.com</a:t>
            </a:r>
            <a:endParaRPr kumimoji="0" lang="cs-CZ" sz="2300" b="1" i="0" u="none" strike="noStrike" kern="1200" cap="none" spc="0" normalizeH="0" baseline="0" noProof="0" dirty="0">
              <a:ln>
                <a:noFill/>
              </a:ln>
              <a:solidFill>
                <a:srgbClr val="94E3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68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políčka s # napište: </a:t>
            </a:r>
            <a:r>
              <a:rPr kumimoji="0" lang="cs-CZ" sz="2300" b="1" i="0" u="none" strike="noStrike" kern="1200" cap="none" spc="0" normalizeH="0" baseline="0" noProof="0" dirty="0" err="1">
                <a:ln>
                  <a:noFill/>
                </a:ln>
                <a:solidFill>
                  <a:srgbClr val="94E3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edc</a:t>
            </a:r>
            <a:endParaRPr kumimoji="0" lang="cs-CZ" sz="2300" b="1" i="0" u="none" strike="noStrike" kern="1200" cap="none" spc="0" normalizeH="0" baseline="0" noProof="0" dirty="0">
              <a:ln>
                <a:noFill/>
              </a:ln>
              <a:solidFill>
                <a:srgbClr val="94E3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68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300" b="1" i="0" u="none" strike="noStrike" kern="1200" cap="none" spc="0" normalizeH="0" baseline="0" noProof="0" dirty="0">
              <a:ln>
                <a:noFill/>
              </a:ln>
              <a:solidFill>
                <a:srgbClr val="94E3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Pak už stačí položit dotaz,</a:t>
            </a:r>
          </a:p>
          <a:p>
            <a:pPr marL="468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pokud již </a:t>
            </a: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94E3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stejný dotaz existuje, </a:t>
            </a: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05282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lze jej označit </a:t>
            </a:r>
            <a:r>
              <a:rPr kumimoji="0" lang="cs-CZ" sz="2300" b="1" i="0" u="none" strike="noStrike" kern="1200" cap="none" spc="0" normalizeH="0" baseline="0" noProof="0" dirty="0">
                <a:ln>
                  <a:noFill/>
                </a:ln>
                <a:solidFill>
                  <a:srgbClr val="94E3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palcem nahoru</a:t>
            </a:r>
          </a:p>
        </p:txBody>
      </p:sp>
      <p:pic>
        <p:nvPicPr>
          <p:cNvPr id="17" name="Obrázek 16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60AECCC2-BE25-17EA-DD75-4AC32955A5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07" y="320041"/>
            <a:ext cx="1137360" cy="73151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CD38A8C-0880-5EDB-8AAE-01E984C68D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69244" y="1365920"/>
            <a:ext cx="1517406" cy="1517406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780A73CD-8BD2-2A6E-717C-A90550C3D234}"/>
              </a:ext>
            </a:extLst>
          </p:cNvPr>
          <p:cNvSpPr/>
          <p:nvPr/>
        </p:nvSpPr>
        <p:spPr>
          <a:xfrm>
            <a:off x="10721631" y="5452040"/>
            <a:ext cx="397473" cy="387512"/>
          </a:xfrm>
          <a:prstGeom prst="ellipse">
            <a:avLst/>
          </a:prstGeom>
          <a:noFill/>
          <a:ln w="38100">
            <a:solidFill>
              <a:srgbClr val="94E3C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538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- světlý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xtové slidy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75F808FB96734289C780934891ECD3" ma:contentTypeVersion="4" ma:contentTypeDescription="Vytvoří nový dokument" ma:contentTypeScope="" ma:versionID="b4f664018c4e736f8fbabed5e470a4db">
  <xsd:schema xmlns:xsd="http://www.w3.org/2001/XMLSchema" xmlns:xs="http://www.w3.org/2001/XMLSchema" xmlns:p="http://schemas.microsoft.com/office/2006/metadata/properties" xmlns:ns2="748f22cf-3602-4b58-9d53-312050f53e2b" targetNamespace="http://schemas.microsoft.com/office/2006/metadata/properties" ma:root="true" ma:fieldsID="a01ce13e2a89d468c972637392cab527" ns2:_="">
    <xsd:import namespace="748f22cf-3602-4b58-9d53-312050f5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f22cf-3602-4b58-9d53-312050f53e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455A7A-48F3-4A26-B5AB-0160BC628E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8f22cf-3602-4b58-9d53-312050f53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AFDFAD-C1C9-4DC6-9B64-949B42FB06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F2D3BE-030D-4F04-A372-6F672A5A92A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132</Words>
  <Application>Microsoft Office PowerPoint</Application>
  <PresentationFormat>Širokoúhlá obrazovka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Arial</vt:lpstr>
      <vt:lpstr>Motiv - světlý</vt:lpstr>
      <vt:lpstr>Textové slidy</vt:lpstr>
      <vt:lpstr>1) Činnosti obchodníků     - Role dodavatel/standardní přístup  2) Činnosti PDS    - Role distributor/standardní přístup   3) Delegace       4) FAQ od zákazníků  5) Dotazy #SLIDO           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Jantolová Edita</dc:creator>
  <cp:lastModifiedBy>Jantolová Edita</cp:lastModifiedBy>
  <cp:revision>12</cp:revision>
  <dcterms:created xsi:type="dcterms:W3CDTF">2024-06-21T06:10:35Z</dcterms:created>
  <dcterms:modified xsi:type="dcterms:W3CDTF">2024-09-02T09:31:52Z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0x010100BE75F808FB96734289C780934891ECD3</vt:lpwstr>
  </property>
</Properties>
</file>